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4" r:id="rId3"/>
    <p:sldId id="265" r:id="rId4"/>
    <p:sldId id="267" r:id="rId5"/>
    <p:sldId id="270" r:id="rId6"/>
    <p:sldId id="271" r:id="rId7"/>
    <p:sldId id="266" r:id="rId8"/>
    <p:sldId id="268" r:id="rId9"/>
    <p:sldId id="269" r:id="rId10"/>
    <p:sldId id="272" r:id="rId11"/>
    <p:sldId id="273" r:id="rId12"/>
    <p:sldId id="274" r:id="rId13"/>
    <p:sldId id="276" r:id="rId14"/>
    <p:sldId id="275" r:id="rId15"/>
    <p:sldId id="277" r:id="rId16"/>
    <p:sldId id="287" r:id="rId17"/>
    <p:sldId id="278" r:id="rId18"/>
    <p:sldId id="279" r:id="rId19"/>
    <p:sldId id="280" r:id="rId20"/>
    <p:sldId id="281" r:id="rId21"/>
    <p:sldId id="282" r:id="rId22"/>
    <p:sldId id="283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FF66FF"/>
    <a:srgbClr val="D60093"/>
    <a:srgbClr val="FF0066"/>
    <a:srgbClr val="FF7C8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38" autoAdjust="0"/>
    <p:restoredTop sz="94660"/>
  </p:normalViewPr>
  <p:slideViewPr>
    <p:cSldViewPr>
      <p:cViewPr>
        <p:scale>
          <a:sx n="69" d="100"/>
          <a:sy n="69" d="100"/>
        </p:scale>
        <p:origin x="-165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C7A184-2653-4203-B420-0BFDFF29020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pPr rtl="1"/>
          <a:endParaRPr lang="fa-IR"/>
        </a:p>
      </dgm:t>
    </dgm:pt>
    <dgm:pt modelId="{6A4CC37E-294A-4F3A-8E42-EF829F43E0F9}">
      <dgm:prSet phldrT="[Text]" phldr="1"/>
      <dgm:spPr/>
      <dgm:t>
        <a:bodyPr/>
        <a:lstStyle/>
        <a:p>
          <a:pPr rtl="1"/>
          <a:endParaRPr lang="fa-IR"/>
        </a:p>
      </dgm:t>
    </dgm:pt>
    <dgm:pt modelId="{3CB734A7-8C5E-4B08-B031-825A46C7A025}" type="parTrans" cxnId="{3C698DDA-4A72-4279-91B6-D2766FF89E3A}">
      <dgm:prSet/>
      <dgm:spPr/>
      <dgm:t>
        <a:bodyPr/>
        <a:lstStyle/>
        <a:p>
          <a:pPr rtl="1"/>
          <a:endParaRPr lang="fa-IR"/>
        </a:p>
      </dgm:t>
    </dgm:pt>
    <dgm:pt modelId="{901E398C-E9C9-48D2-A547-69A6183FC47E}" type="sibTrans" cxnId="{3C698DDA-4A72-4279-91B6-D2766FF89E3A}">
      <dgm:prSet/>
      <dgm:spPr/>
      <dgm:t>
        <a:bodyPr/>
        <a:lstStyle/>
        <a:p>
          <a:pPr rtl="1"/>
          <a:endParaRPr lang="fa-IR"/>
        </a:p>
      </dgm:t>
    </dgm:pt>
    <dgm:pt modelId="{BDF31E0E-2815-4BC6-A081-2539EC524D24}">
      <dgm:prSet phldrT="[Text]" phldr="1"/>
      <dgm:spPr/>
      <dgm:t>
        <a:bodyPr/>
        <a:lstStyle/>
        <a:p>
          <a:pPr rtl="1"/>
          <a:endParaRPr lang="fa-IR"/>
        </a:p>
      </dgm:t>
    </dgm:pt>
    <dgm:pt modelId="{CCB4DF19-6CCE-4075-B2BF-0578293D458A}" type="parTrans" cxnId="{9F28F234-3E24-48CA-AAE7-12809AF0E5A2}">
      <dgm:prSet/>
      <dgm:spPr/>
      <dgm:t>
        <a:bodyPr/>
        <a:lstStyle/>
        <a:p>
          <a:pPr rtl="1"/>
          <a:endParaRPr lang="fa-IR"/>
        </a:p>
      </dgm:t>
    </dgm:pt>
    <dgm:pt modelId="{9ACBFCF6-0E9A-4429-83A9-2AC97F482CCB}" type="sibTrans" cxnId="{9F28F234-3E24-48CA-AAE7-12809AF0E5A2}">
      <dgm:prSet/>
      <dgm:spPr/>
      <dgm:t>
        <a:bodyPr/>
        <a:lstStyle/>
        <a:p>
          <a:pPr rtl="1"/>
          <a:endParaRPr lang="fa-IR"/>
        </a:p>
      </dgm:t>
    </dgm:pt>
    <dgm:pt modelId="{024274E8-F583-4356-BAED-F842BB8F759E}">
      <dgm:prSet phldrT="[Text]" phldr="1"/>
      <dgm:spPr/>
      <dgm:t>
        <a:bodyPr/>
        <a:lstStyle/>
        <a:p>
          <a:pPr rtl="1"/>
          <a:endParaRPr lang="fa-IR"/>
        </a:p>
      </dgm:t>
    </dgm:pt>
    <dgm:pt modelId="{AF59038F-4886-4014-BB47-1DEC00638F28}" type="parTrans" cxnId="{9833262F-885C-4593-B33E-DAF4A36ABB49}">
      <dgm:prSet/>
      <dgm:spPr/>
      <dgm:t>
        <a:bodyPr/>
        <a:lstStyle/>
        <a:p>
          <a:pPr rtl="1"/>
          <a:endParaRPr lang="fa-IR"/>
        </a:p>
      </dgm:t>
    </dgm:pt>
    <dgm:pt modelId="{0D613E9D-CD0F-4259-BCED-33ADC8957B91}" type="sibTrans" cxnId="{9833262F-885C-4593-B33E-DAF4A36ABB49}">
      <dgm:prSet/>
      <dgm:spPr/>
      <dgm:t>
        <a:bodyPr/>
        <a:lstStyle/>
        <a:p>
          <a:pPr rtl="1"/>
          <a:endParaRPr lang="fa-IR"/>
        </a:p>
      </dgm:t>
    </dgm:pt>
    <dgm:pt modelId="{1FF64CE2-5272-4B79-9696-53160C78CD3E}">
      <dgm:prSet phldrT="[Text]" phldr="1"/>
      <dgm:spPr/>
      <dgm:t>
        <a:bodyPr/>
        <a:lstStyle/>
        <a:p>
          <a:pPr rtl="1"/>
          <a:endParaRPr lang="fa-IR"/>
        </a:p>
      </dgm:t>
    </dgm:pt>
    <dgm:pt modelId="{C30E4828-D913-4F86-A2DB-554AC6BD5578}" type="parTrans" cxnId="{F384F3A3-D82F-42AC-A0DD-AD82CFB47602}">
      <dgm:prSet/>
      <dgm:spPr/>
      <dgm:t>
        <a:bodyPr/>
        <a:lstStyle/>
        <a:p>
          <a:pPr rtl="1"/>
          <a:endParaRPr lang="fa-IR"/>
        </a:p>
      </dgm:t>
    </dgm:pt>
    <dgm:pt modelId="{1B930A39-C9BD-48E8-9876-F24C165CD0D2}" type="sibTrans" cxnId="{F384F3A3-D82F-42AC-A0DD-AD82CFB47602}">
      <dgm:prSet/>
      <dgm:spPr/>
      <dgm:t>
        <a:bodyPr/>
        <a:lstStyle/>
        <a:p>
          <a:pPr rtl="1"/>
          <a:endParaRPr lang="fa-IR"/>
        </a:p>
      </dgm:t>
    </dgm:pt>
    <dgm:pt modelId="{06F7C7B8-0F87-408F-AD08-C4AB07BFDEDE}">
      <dgm:prSet phldrT="[Text]" phldr="1"/>
      <dgm:spPr/>
      <dgm:t>
        <a:bodyPr/>
        <a:lstStyle/>
        <a:p>
          <a:pPr rtl="1"/>
          <a:endParaRPr lang="fa-IR"/>
        </a:p>
      </dgm:t>
    </dgm:pt>
    <dgm:pt modelId="{CB7A5091-5241-4D0F-BC70-DBE639435E72}" type="parTrans" cxnId="{A0EA573F-0772-4909-A8CB-A0258FA3FB59}">
      <dgm:prSet/>
      <dgm:spPr/>
      <dgm:t>
        <a:bodyPr/>
        <a:lstStyle/>
        <a:p>
          <a:pPr rtl="1"/>
          <a:endParaRPr lang="fa-IR"/>
        </a:p>
      </dgm:t>
    </dgm:pt>
    <dgm:pt modelId="{CF32A91C-1E5F-4DA4-9BF1-F3DE63669B27}" type="sibTrans" cxnId="{A0EA573F-0772-4909-A8CB-A0258FA3FB59}">
      <dgm:prSet/>
      <dgm:spPr/>
      <dgm:t>
        <a:bodyPr/>
        <a:lstStyle/>
        <a:p>
          <a:pPr rtl="1"/>
          <a:endParaRPr lang="fa-IR"/>
        </a:p>
      </dgm:t>
    </dgm:pt>
    <dgm:pt modelId="{20BB839D-EE2D-4AF2-928E-92EC8177240B}">
      <dgm:prSet phldrT="[Text]" phldr="1"/>
      <dgm:spPr/>
      <dgm:t>
        <a:bodyPr/>
        <a:lstStyle/>
        <a:p>
          <a:pPr rtl="1"/>
          <a:endParaRPr lang="fa-IR"/>
        </a:p>
      </dgm:t>
    </dgm:pt>
    <dgm:pt modelId="{3FDBB6CF-3477-4187-BE21-168AEDD746F8}" type="parTrans" cxnId="{97A291EB-5A96-452C-AB1C-CD72E256187F}">
      <dgm:prSet/>
      <dgm:spPr/>
      <dgm:t>
        <a:bodyPr/>
        <a:lstStyle/>
        <a:p>
          <a:pPr rtl="1"/>
          <a:endParaRPr lang="fa-IR"/>
        </a:p>
      </dgm:t>
    </dgm:pt>
    <dgm:pt modelId="{F8DDCE71-058F-44E5-A460-4EAE78CC0675}" type="sibTrans" cxnId="{97A291EB-5A96-452C-AB1C-CD72E256187F}">
      <dgm:prSet/>
      <dgm:spPr/>
      <dgm:t>
        <a:bodyPr/>
        <a:lstStyle/>
        <a:p>
          <a:pPr rtl="1"/>
          <a:endParaRPr lang="fa-IR"/>
        </a:p>
      </dgm:t>
    </dgm:pt>
    <dgm:pt modelId="{220CBFE6-A383-4272-99B6-E88B670376F8}">
      <dgm:prSet phldrT="[Text]" phldr="1"/>
      <dgm:spPr/>
      <dgm:t>
        <a:bodyPr/>
        <a:lstStyle/>
        <a:p>
          <a:pPr rtl="1"/>
          <a:endParaRPr lang="fa-IR"/>
        </a:p>
      </dgm:t>
    </dgm:pt>
    <dgm:pt modelId="{F2E30260-FBA5-4FF2-ACC9-242B90184EE9}" type="parTrans" cxnId="{49FAB166-3364-4CED-B04D-102D81B08001}">
      <dgm:prSet/>
      <dgm:spPr/>
      <dgm:t>
        <a:bodyPr/>
        <a:lstStyle/>
        <a:p>
          <a:pPr rtl="1"/>
          <a:endParaRPr lang="fa-IR"/>
        </a:p>
      </dgm:t>
    </dgm:pt>
    <dgm:pt modelId="{F4611850-D6FE-4F4F-BEAC-4E6D04AB179D}" type="sibTrans" cxnId="{49FAB166-3364-4CED-B04D-102D81B08001}">
      <dgm:prSet/>
      <dgm:spPr/>
      <dgm:t>
        <a:bodyPr/>
        <a:lstStyle/>
        <a:p>
          <a:pPr rtl="1"/>
          <a:endParaRPr lang="fa-IR"/>
        </a:p>
      </dgm:t>
    </dgm:pt>
    <dgm:pt modelId="{15FA78CC-2CA2-4B14-8F7C-C0547E5CA8A8}">
      <dgm:prSet phldrT="[Text]" phldr="1"/>
      <dgm:spPr/>
      <dgm:t>
        <a:bodyPr/>
        <a:lstStyle/>
        <a:p>
          <a:pPr rtl="1"/>
          <a:endParaRPr lang="fa-IR"/>
        </a:p>
      </dgm:t>
    </dgm:pt>
    <dgm:pt modelId="{2CBB6F62-0CB7-4D62-8A52-2FA41660256D}" type="parTrans" cxnId="{D0E73898-A169-4CA5-8DD9-EABC96F43F8C}">
      <dgm:prSet/>
      <dgm:spPr/>
      <dgm:t>
        <a:bodyPr/>
        <a:lstStyle/>
        <a:p>
          <a:pPr rtl="1"/>
          <a:endParaRPr lang="fa-IR"/>
        </a:p>
      </dgm:t>
    </dgm:pt>
    <dgm:pt modelId="{67BE4324-0674-4AE7-BF00-B29DE805A602}" type="sibTrans" cxnId="{D0E73898-A169-4CA5-8DD9-EABC96F43F8C}">
      <dgm:prSet/>
      <dgm:spPr/>
      <dgm:t>
        <a:bodyPr/>
        <a:lstStyle/>
        <a:p>
          <a:pPr rtl="1"/>
          <a:endParaRPr lang="fa-IR"/>
        </a:p>
      </dgm:t>
    </dgm:pt>
    <dgm:pt modelId="{9573DB2F-8729-41FE-A54E-6315F6CA289C}">
      <dgm:prSet phldrT="[Text]" phldr="1"/>
      <dgm:spPr/>
      <dgm:t>
        <a:bodyPr/>
        <a:lstStyle/>
        <a:p>
          <a:pPr rtl="1"/>
          <a:endParaRPr lang="fa-IR"/>
        </a:p>
      </dgm:t>
    </dgm:pt>
    <dgm:pt modelId="{97A75FE4-AC3F-4045-AAB4-5E3B3F6DB76A}" type="parTrans" cxnId="{27E78A7E-A7EC-4FDA-AF4F-A20EE470D224}">
      <dgm:prSet/>
      <dgm:spPr/>
      <dgm:t>
        <a:bodyPr/>
        <a:lstStyle/>
        <a:p>
          <a:pPr rtl="1"/>
          <a:endParaRPr lang="fa-IR"/>
        </a:p>
      </dgm:t>
    </dgm:pt>
    <dgm:pt modelId="{4299D157-2308-45CA-A683-74C9FAB8D0EC}" type="sibTrans" cxnId="{27E78A7E-A7EC-4FDA-AF4F-A20EE470D224}">
      <dgm:prSet/>
      <dgm:spPr/>
      <dgm:t>
        <a:bodyPr/>
        <a:lstStyle/>
        <a:p>
          <a:pPr rtl="1"/>
          <a:endParaRPr lang="fa-IR"/>
        </a:p>
      </dgm:t>
    </dgm:pt>
    <dgm:pt modelId="{CC5217B2-FAF4-444E-8805-4B9B06DA5172}" type="pres">
      <dgm:prSet presAssocID="{28C7A184-2653-4203-B420-0BFDFF2902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FB40CC73-3643-4A63-96F1-57DEB7440016}" type="pres">
      <dgm:prSet presAssocID="{6A4CC37E-294A-4F3A-8E42-EF829F43E0F9}" presName="linNode" presStyleCnt="0"/>
      <dgm:spPr/>
    </dgm:pt>
    <dgm:pt modelId="{CC3B0C26-6BB5-4F47-9298-E6A93A804B6A}" type="pres">
      <dgm:prSet presAssocID="{6A4CC37E-294A-4F3A-8E42-EF829F43E0F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3FD4C56-1E42-40EE-AD7B-24DA4340B5DF}" type="pres">
      <dgm:prSet presAssocID="{6A4CC37E-294A-4F3A-8E42-EF829F43E0F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0B121D5-22E9-4EE2-9B0E-8A1C6FE731EA}" type="pres">
      <dgm:prSet presAssocID="{901E398C-E9C9-48D2-A547-69A6183FC47E}" presName="sp" presStyleCnt="0"/>
      <dgm:spPr/>
    </dgm:pt>
    <dgm:pt modelId="{F2059AC7-0F59-4712-96AD-52CE84FF1A1F}" type="pres">
      <dgm:prSet presAssocID="{1FF64CE2-5272-4B79-9696-53160C78CD3E}" presName="linNode" presStyleCnt="0"/>
      <dgm:spPr/>
    </dgm:pt>
    <dgm:pt modelId="{6504252A-A039-49AA-BCB3-61424F83FB06}" type="pres">
      <dgm:prSet presAssocID="{1FF64CE2-5272-4B79-9696-53160C78CD3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E4A8D23-EC7A-4D96-9F12-AFD4C437B8C9}" type="pres">
      <dgm:prSet presAssocID="{1FF64CE2-5272-4B79-9696-53160C78CD3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C8AC8CD-3ADF-4836-9674-7CF125B054DA}" type="pres">
      <dgm:prSet presAssocID="{1B930A39-C9BD-48E8-9876-F24C165CD0D2}" presName="sp" presStyleCnt="0"/>
      <dgm:spPr/>
    </dgm:pt>
    <dgm:pt modelId="{F986693E-B07F-48EE-8A32-0E26EA8F9670}" type="pres">
      <dgm:prSet presAssocID="{220CBFE6-A383-4272-99B6-E88B670376F8}" presName="linNode" presStyleCnt="0"/>
      <dgm:spPr/>
    </dgm:pt>
    <dgm:pt modelId="{A14C644F-EB2F-42FC-A7F0-72A9A4A322A3}" type="pres">
      <dgm:prSet presAssocID="{220CBFE6-A383-4272-99B6-E88B670376F8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8593A4C-4701-4D2D-94DD-9892BB1712FC}" type="pres">
      <dgm:prSet presAssocID="{220CBFE6-A383-4272-99B6-E88B670376F8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384F3A3-D82F-42AC-A0DD-AD82CFB47602}" srcId="{28C7A184-2653-4203-B420-0BFDFF29020C}" destId="{1FF64CE2-5272-4B79-9696-53160C78CD3E}" srcOrd="1" destOrd="0" parTransId="{C30E4828-D913-4F86-A2DB-554AC6BD5578}" sibTransId="{1B930A39-C9BD-48E8-9876-F24C165CD0D2}"/>
    <dgm:cxn modelId="{9C4112D8-28A1-4791-A20B-B6048825CF6F}" type="presOf" srcId="{9573DB2F-8729-41FE-A54E-6315F6CA289C}" destId="{A8593A4C-4701-4D2D-94DD-9892BB1712FC}" srcOrd="0" destOrd="1" presId="urn:microsoft.com/office/officeart/2005/8/layout/vList5"/>
    <dgm:cxn modelId="{B9F22EB6-96FD-4640-BECD-1E88232CC048}" type="presOf" srcId="{06F7C7B8-0F87-408F-AD08-C4AB07BFDEDE}" destId="{4E4A8D23-EC7A-4D96-9F12-AFD4C437B8C9}" srcOrd="0" destOrd="0" presId="urn:microsoft.com/office/officeart/2005/8/layout/vList5"/>
    <dgm:cxn modelId="{9833262F-885C-4593-B33E-DAF4A36ABB49}" srcId="{6A4CC37E-294A-4F3A-8E42-EF829F43E0F9}" destId="{024274E8-F583-4356-BAED-F842BB8F759E}" srcOrd="1" destOrd="0" parTransId="{AF59038F-4886-4014-BB47-1DEC00638F28}" sibTransId="{0D613E9D-CD0F-4259-BCED-33ADC8957B91}"/>
    <dgm:cxn modelId="{97A291EB-5A96-452C-AB1C-CD72E256187F}" srcId="{1FF64CE2-5272-4B79-9696-53160C78CD3E}" destId="{20BB839D-EE2D-4AF2-928E-92EC8177240B}" srcOrd="1" destOrd="0" parTransId="{3FDBB6CF-3477-4187-BE21-168AEDD746F8}" sibTransId="{F8DDCE71-058F-44E5-A460-4EAE78CC0675}"/>
    <dgm:cxn modelId="{3C698DDA-4A72-4279-91B6-D2766FF89E3A}" srcId="{28C7A184-2653-4203-B420-0BFDFF29020C}" destId="{6A4CC37E-294A-4F3A-8E42-EF829F43E0F9}" srcOrd="0" destOrd="0" parTransId="{3CB734A7-8C5E-4B08-B031-825A46C7A025}" sibTransId="{901E398C-E9C9-48D2-A547-69A6183FC47E}"/>
    <dgm:cxn modelId="{354FF580-BD88-4239-A19B-E74E11ECE000}" type="presOf" srcId="{15FA78CC-2CA2-4B14-8F7C-C0547E5CA8A8}" destId="{A8593A4C-4701-4D2D-94DD-9892BB1712FC}" srcOrd="0" destOrd="0" presId="urn:microsoft.com/office/officeart/2005/8/layout/vList5"/>
    <dgm:cxn modelId="{4E197E83-900C-4595-B45F-A2DAA78ED8F2}" type="presOf" srcId="{024274E8-F583-4356-BAED-F842BB8F759E}" destId="{93FD4C56-1E42-40EE-AD7B-24DA4340B5DF}" srcOrd="0" destOrd="1" presId="urn:microsoft.com/office/officeart/2005/8/layout/vList5"/>
    <dgm:cxn modelId="{27E78A7E-A7EC-4FDA-AF4F-A20EE470D224}" srcId="{220CBFE6-A383-4272-99B6-E88B670376F8}" destId="{9573DB2F-8729-41FE-A54E-6315F6CA289C}" srcOrd="1" destOrd="0" parTransId="{97A75FE4-AC3F-4045-AAB4-5E3B3F6DB76A}" sibTransId="{4299D157-2308-45CA-A683-74C9FAB8D0EC}"/>
    <dgm:cxn modelId="{EA3E38D8-CE49-4EF3-A5FB-D6F921F6FFCB}" type="presOf" srcId="{1FF64CE2-5272-4B79-9696-53160C78CD3E}" destId="{6504252A-A039-49AA-BCB3-61424F83FB06}" srcOrd="0" destOrd="0" presId="urn:microsoft.com/office/officeart/2005/8/layout/vList5"/>
    <dgm:cxn modelId="{2830E1D0-7151-4795-98CF-6E2E1E6D3F96}" type="presOf" srcId="{220CBFE6-A383-4272-99B6-E88B670376F8}" destId="{A14C644F-EB2F-42FC-A7F0-72A9A4A322A3}" srcOrd="0" destOrd="0" presId="urn:microsoft.com/office/officeart/2005/8/layout/vList5"/>
    <dgm:cxn modelId="{9A180173-F367-4EA7-A1AB-E40A32876237}" type="presOf" srcId="{6A4CC37E-294A-4F3A-8E42-EF829F43E0F9}" destId="{CC3B0C26-6BB5-4F47-9298-E6A93A804B6A}" srcOrd="0" destOrd="0" presId="urn:microsoft.com/office/officeart/2005/8/layout/vList5"/>
    <dgm:cxn modelId="{012EFDDE-9EF1-4CC4-B50A-B19C082DB4C8}" type="presOf" srcId="{BDF31E0E-2815-4BC6-A081-2539EC524D24}" destId="{93FD4C56-1E42-40EE-AD7B-24DA4340B5DF}" srcOrd="0" destOrd="0" presId="urn:microsoft.com/office/officeart/2005/8/layout/vList5"/>
    <dgm:cxn modelId="{A091946E-D5BD-4CC0-9708-56A1F21FDD2D}" type="presOf" srcId="{20BB839D-EE2D-4AF2-928E-92EC8177240B}" destId="{4E4A8D23-EC7A-4D96-9F12-AFD4C437B8C9}" srcOrd="0" destOrd="1" presId="urn:microsoft.com/office/officeart/2005/8/layout/vList5"/>
    <dgm:cxn modelId="{49FAB166-3364-4CED-B04D-102D81B08001}" srcId="{28C7A184-2653-4203-B420-0BFDFF29020C}" destId="{220CBFE6-A383-4272-99B6-E88B670376F8}" srcOrd="2" destOrd="0" parTransId="{F2E30260-FBA5-4FF2-ACC9-242B90184EE9}" sibTransId="{F4611850-D6FE-4F4F-BEAC-4E6D04AB179D}"/>
    <dgm:cxn modelId="{9F28F234-3E24-48CA-AAE7-12809AF0E5A2}" srcId="{6A4CC37E-294A-4F3A-8E42-EF829F43E0F9}" destId="{BDF31E0E-2815-4BC6-A081-2539EC524D24}" srcOrd="0" destOrd="0" parTransId="{CCB4DF19-6CCE-4075-B2BF-0578293D458A}" sibTransId="{9ACBFCF6-0E9A-4429-83A9-2AC97F482CCB}"/>
    <dgm:cxn modelId="{A0EA573F-0772-4909-A8CB-A0258FA3FB59}" srcId="{1FF64CE2-5272-4B79-9696-53160C78CD3E}" destId="{06F7C7B8-0F87-408F-AD08-C4AB07BFDEDE}" srcOrd="0" destOrd="0" parTransId="{CB7A5091-5241-4D0F-BC70-DBE639435E72}" sibTransId="{CF32A91C-1E5F-4DA4-9BF1-F3DE63669B27}"/>
    <dgm:cxn modelId="{D0E73898-A169-4CA5-8DD9-EABC96F43F8C}" srcId="{220CBFE6-A383-4272-99B6-E88B670376F8}" destId="{15FA78CC-2CA2-4B14-8F7C-C0547E5CA8A8}" srcOrd="0" destOrd="0" parTransId="{2CBB6F62-0CB7-4D62-8A52-2FA41660256D}" sibTransId="{67BE4324-0674-4AE7-BF00-B29DE805A602}"/>
    <dgm:cxn modelId="{730F7AEC-A693-468F-B622-97DE1195D703}" type="presOf" srcId="{28C7A184-2653-4203-B420-0BFDFF29020C}" destId="{CC5217B2-FAF4-444E-8805-4B9B06DA5172}" srcOrd="0" destOrd="0" presId="urn:microsoft.com/office/officeart/2005/8/layout/vList5"/>
    <dgm:cxn modelId="{7096520C-4F0B-4461-BB67-523D588E0E36}" type="presParOf" srcId="{CC5217B2-FAF4-444E-8805-4B9B06DA5172}" destId="{FB40CC73-3643-4A63-96F1-57DEB7440016}" srcOrd="0" destOrd="0" presId="urn:microsoft.com/office/officeart/2005/8/layout/vList5"/>
    <dgm:cxn modelId="{BD6113DF-F632-4870-BEEF-3262FC3E6354}" type="presParOf" srcId="{FB40CC73-3643-4A63-96F1-57DEB7440016}" destId="{CC3B0C26-6BB5-4F47-9298-E6A93A804B6A}" srcOrd="0" destOrd="0" presId="urn:microsoft.com/office/officeart/2005/8/layout/vList5"/>
    <dgm:cxn modelId="{4D3C3FC4-4928-4B31-8F0B-8AE411E4B610}" type="presParOf" srcId="{FB40CC73-3643-4A63-96F1-57DEB7440016}" destId="{93FD4C56-1E42-40EE-AD7B-24DA4340B5DF}" srcOrd="1" destOrd="0" presId="urn:microsoft.com/office/officeart/2005/8/layout/vList5"/>
    <dgm:cxn modelId="{4E3721EB-9C29-473C-8B52-999697BEA3D7}" type="presParOf" srcId="{CC5217B2-FAF4-444E-8805-4B9B06DA5172}" destId="{00B121D5-22E9-4EE2-9B0E-8A1C6FE731EA}" srcOrd="1" destOrd="0" presId="urn:microsoft.com/office/officeart/2005/8/layout/vList5"/>
    <dgm:cxn modelId="{D75C3449-A3B8-469F-A2F5-B64A49071DE3}" type="presParOf" srcId="{CC5217B2-FAF4-444E-8805-4B9B06DA5172}" destId="{F2059AC7-0F59-4712-96AD-52CE84FF1A1F}" srcOrd="2" destOrd="0" presId="urn:microsoft.com/office/officeart/2005/8/layout/vList5"/>
    <dgm:cxn modelId="{65C577B1-96A4-4E51-A180-295B84946222}" type="presParOf" srcId="{F2059AC7-0F59-4712-96AD-52CE84FF1A1F}" destId="{6504252A-A039-49AA-BCB3-61424F83FB06}" srcOrd="0" destOrd="0" presId="urn:microsoft.com/office/officeart/2005/8/layout/vList5"/>
    <dgm:cxn modelId="{DE7E82EF-CA9E-4676-8CE4-A9678AE108B8}" type="presParOf" srcId="{F2059AC7-0F59-4712-96AD-52CE84FF1A1F}" destId="{4E4A8D23-EC7A-4D96-9F12-AFD4C437B8C9}" srcOrd="1" destOrd="0" presId="urn:microsoft.com/office/officeart/2005/8/layout/vList5"/>
    <dgm:cxn modelId="{BA6CD4FA-393D-47C1-BF52-54CE53F71BFE}" type="presParOf" srcId="{CC5217B2-FAF4-444E-8805-4B9B06DA5172}" destId="{4C8AC8CD-3ADF-4836-9674-7CF125B054DA}" srcOrd="3" destOrd="0" presId="urn:microsoft.com/office/officeart/2005/8/layout/vList5"/>
    <dgm:cxn modelId="{F98BF0CB-A44F-4A42-BCB7-5D4F0692A38B}" type="presParOf" srcId="{CC5217B2-FAF4-444E-8805-4B9B06DA5172}" destId="{F986693E-B07F-48EE-8A32-0E26EA8F9670}" srcOrd="4" destOrd="0" presId="urn:microsoft.com/office/officeart/2005/8/layout/vList5"/>
    <dgm:cxn modelId="{C208921A-C7EE-4B71-8374-9790206F122C}" type="presParOf" srcId="{F986693E-B07F-48EE-8A32-0E26EA8F9670}" destId="{A14C644F-EB2F-42FC-A7F0-72A9A4A322A3}" srcOrd="0" destOrd="0" presId="urn:microsoft.com/office/officeart/2005/8/layout/vList5"/>
    <dgm:cxn modelId="{7E8D922D-8C0A-42D7-8AD4-5A45960188CA}" type="presParOf" srcId="{F986693E-B07F-48EE-8A32-0E26EA8F9670}" destId="{A8593A4C-4701-4D2D-94DD-9892BB1712FC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2DDEB4-64FB-4B92-B3BE-7FEA4F92296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pPr rtl="1"/>
          <a:endParaRPr lang="fa-IR"/>
        </a:p>
      </dgm:t>
    </dgm:pt>
    <dgm:pt modelId="{8952C835-4353-4DB3-8BF4-20FE9DC5332B}">
      <dgm:prSet phldrT="[Text]" phldr="1"/>
      <dgm:spPr/>
      <dgm:t>
        <a:bodyPr/>
        <a:lstStyle/>
        <a:p>
          <a:pPr rtl="1"/>
          <a:endParaRPr lang="fa-IR"/>
        </a:p>
      </dgm:t>
    </dgm:pt>
    <dgm:pt modelId="{94D1B9CF-7F34-4892-B795-D3EAD243C275}" type="parTrans" cxnId="{5CE173EE-A445-4119-9987-185B0BFF6807}">
      <dgm:prSet/>
      <dgm:spPr/>
      <dgm:t>
        <a:bodyPr/>
        <a:lstStyle/>
        <a:p>
          <a:pPr rtl="1"/>
          <a:endParaRPr lang="fa-IR"/>
        </a:p>
      </dgm:t>
    </dgm:pt>
    <dgm:pt modelId="{5BBDA254-4F83-46CB-BEA1-E75245CC72ED}" type="sibTrans" cxnId="{5CE173EE-A445-4119-9987-185B0BFF6807}">
      <dgm:prSet/>
      <dgm:spPr/>
      <dgm:t>
        <a:bodyPr/>
        <a:lstStyle/>
        <a:p>
          <a:pPr rtl="1"/>
          <a:endParaRPr lang="fa-IR"/>
        </a:p>
      </dgm:t>
    </dgm:pt>
    <dgm:pt modelId="{0A110A5F-7F61-47B0-877C-0EF82A681009}">
      <dgm:prSet phldrT="[Text]" phldr="1"/>
      <dgm:spPr/>
      <dgm:t>
        <a:bodyPr/>
        <a:lstStyle/>
        <a:p>
          <a:pPr rtl="1"/>
          <a:endParaRPr lang="fa-IR"/>
        </a:p>
      </dgm:t>
    </dgm:pt>
    <dgm:pt modelId="{09B01B64-B26B-46B3-9E9B-456C5863B47C}" type="parTrans" cxnId="{326E2127-0A76-4CF4-BD14-8DE1498EC5C9}">
      <dgm:prSet/>
      <dgm:spPr/>
      <dgm:t>
        <a:bodyPr/>
        <a:lstStyle/>
        <a:p>
          <a:pPr rtl="1"/>
          <a:endParaRPr lang="fa-IR"/>
        </a:p>
      </dgm:t>
    </dgm:pt>
    <dgm:pt modelId="{A1963EB2-9FCC-45F5-9710-D26DFCF57AB3}" type="sibTrans" cxnId="{326E2127-0A76-4CF4-BD14-8DE1498EC5C9}">
      <dgm:prSet/>
      <dgm:spPr/>
      <dgm:t>
        <a:bodyPr/>
        <a:lstStyle/>
        <a:p>
          <a:pPr rtl="1"/>
          <a:endParaRPr lang="fa-IR"/>
        </a:p>
      </dgm:t>
    </dgm:pt>
    <dgm:pt modelId="{B03A3067-5361-4CC6-8012-75C637C85B02}">
      <dgm:prSet phldrT="[Text]" phldr="1"/>
      <dgm:spPr/>
      <dgm:t>
        <a:bodyPr/>
        <a:lstStyle/>
        <a:p>
          <a:pPr rtl="1"/>
          <a:endParaRPr lang="fa-IR"/>
        </a:p>
      </dgm:t>
    </dgm:pt>
    <dgm:pt modelId="{503DE01C-FDD6-42D5-999E-7BD1B0602974}" type="parTrans" cxnId="{5BCD54C6-E73E-42DC-AD1D-FE8E7D5F974B}">
      <dgm:prSet/>
      <dgm:spPr/>
      <dgm:t>
        <a:bodyPr/>
        <a:lstStyle/>
        <a:p>
          <a:pPr rtl="1"/>
          <a:endParaRPr lang="fa-IR"/>
        </a:p>
      </dgm:t>
    </dgm:pt>
    <dgm:pt modelId="{54F9F40B-0802-4146-A44B-4072F122166C}" type="sibTrans" cxnId="{5BCD54C6-E73E-42DC-AD1D-FE8E7D5F974B}">
      <dgm:prSet/>
      <dgm:spPr/>
      <dgm:t>
        <a:bodyPr/>
        <a:lstStyle/>
        <a:p>
          <a:pPr rtl="1"/>
          <a:endParaRPr lang="fa-IR"/>
        </a:p>
      </dgm:t>
    </dgm:pt>
    <dgm:pt modelId="{E9214BEC-9048-448C-81C6-73B0BDA15A1E}">
      <dgm:prSet phldrT="[Text]" phldr="1"/>
      <dgm:spPr/>
      <dgm:t>
        <a:bodyPr/>
        <a:lstStyle/>
        <a:p>
          <a:pPr rtl="1"/>
          <a:endParaRPr lang="fa-IR"/>
        </a:p>
      </dgm:t>
    </dgm:pt>
    <dgm:pt modelId="{F2351FBE-F127-4B36-A2BE-3EDA2D38D2E3}" type="parTrans" cxnId="{3B244E48-5D7F-4647-8B4E-31E9FABF8785}">
      <dgm:prSet/>
      <dgm:spPr/>
      <dgm:t>
        <a:bodyPr/>
        <a:lstStyle/>
        <a:p>
          <a:pPr rtl="1"/>
          <a:endParaRPr lang="fa-IR"/>
        </a:p>
      </dgm:t>
    </dgm:pt>
    <dgm:pt modelId="{61380B1E-324F-4212-A788-B78FE2B9A663}" type="sibTrans" cxnId="{3B244E48-5D7F-4647-8B4E-31E9FABF8785}">
      <dgm:prSet/>
      <dgm:spPr/>
      <dgm:t>
        <a:bodyPr/>
        <a:lstStyle/>
        <a:p>
          <a:pPr rtl="1"/>
          <a:endParaRPr lang="fa-IR"/>
        </a:p>
      </dgm:t>
    </dgm:pt>
    <dgm:pt modelId="{8CB2E19D-0174-41E5-83A9-7B71148BE698}">
      <dgm:prSet phldrT="[Text]" phldr="1"/>
      <dgm:spPr/>
      <dgm:t>
        <a:bodyPr/>
        <a:lstStyle/>
        <a:p>
          <a:pPr rtl="1"/>
          <a:endParaRPr lang="fa-IR"/>
        </a:p>
      </dgm:t>
    </dgm:pt>
    <dgm:pt modelId="{E03EAD0B-F11F-4DE7-BD07-CB98C35B8C3C}" type="parTrans" cxnId="{01931A2E-009F-4ECA-85DD-9AF520CE0413}">
      <dgm:prSet/>
      <dgm:spPr/>
      <dgm:t>
        <a:bodyPr/>
        <a:lstStyle/>
        <a:p>
          <a:pPr rtl="1"/>
          <a:endParaRPr lang="fa-IR"/>
        </a:p>
      </dgm:t>
    </dgm:pt>
    <dgm:pt modelId="{0817FB8B-419F-4ADC-992D-18B168205D65}" type="sibTrans" cxnId="{01931A2E-009F-4ECA-85DD-9AF520CE0413}">
      <dgm:prSet/>
      <dgm:spPr/>
      <dgm:t>
        <a:bodyPr/>
        <a:lstStyle/>
        <a:p>
          <a:pPr rtl="1"/>
          <a:endParaRPr lang="fa-IR"/>
        </a:p>
      </dgm:t>
    </dgm:pt>
    <dgm:pt modelId="{3D2B3531-F618-4D40-B32C-B494F37AB204}">
      <dgm:prSet phldrT="[Text]" phldr="1"/>
      <dgm:spPr/>
      <dgm:t>
        <a:bodyPr/>
        <a:lstStyle/>
        <a:p>
          <a:pPr rtl="1"/>
          <a:endParaRPr lang="fa-IR"/>
        </a:p>
      </dgm:t>
    </dgm:pt>
    <dgm:pt modelId="{DD685B70-57EB-4070-9E16-EEE41E772FC5}" type="parTrans" cxnId="{48820FC0-B280-440F-9F1D-7BFCC8742F1F}">
      <dgm:prSet/>
      <dgm:spPr/>
      <dgm:t>
        <a:bodyPr/>
        <a:lstStyle/>
        <a:p>
          <a:pPr rtl="1"/>
          <a:endParaRPr lang="fa-IR"/>
        </a:p>
      </dgm:t>
    </dgm:pt>
    <dgm:pt modelId="{B48C334C-162A-4E8D-A140-AC9A4FE9CDF4}" type="sibTrans" cxnId="{48820FC0-B280-440F-9F1D-7BFCC8742F1F}">
      <dgm:prSet/>
      <dgm:spPr/>
      <dgm:t>
        <a:bodyPr/>
        <a:lstStyle/>
        <a:p>
          <a:pPr rtl="1"/>
          <a:endParaRPr lang="fa-IR"/>
        </a:p>
      </dgm:t>
    </dgm:pt>
    <dgm:pt modelId="{1CECB5F7-65EF-46B9-824E-D7DCBED606E2}">
      <dgm:prSet phldrT="[Text]" phldr="1"/>
      <dgm:spPr/>
      <dgm:t>
        <a:bodyPr/>
        <a:lstStyle/>
        <a:p>
          <a:pPr rtl="1"/>
          <a:endParaRPr lang="fa-IR"/>
        </a:p>
      </dgm:t>
    </dgm:pt>
    <dgm:pt modelId="{A1302E5A-3914-40E4-960F-C17A2493C3FE}" type="parTrans" cxnId="{65742C4F-74EA-4236-A777-88E955B422B9}">
      <dgm:prSet/>
      <dgm:spPr/>
      <dgm:t>
        <a:bodyPr/>
        <a:lstStyle/>
        <a:p>
          <a:pPr rtl="1"/>
          <a:endParaRPr lang="fa-IR"/>
        </a:p>
      </dgm:t>
    </dgm:pt>
    <dgm:pt modelId="{2FF71840-1D65-44C3-A6EB-8574C3AA630C}" type="sibTrans" cxnId="{65742C4F-74EA-4236-A777-88E955B422B9}">
      <dgm:prSet/>
      <dgm:spPr/>
      <dgm:t>
        <a:bodyPr/>
        <a:lstStyle/>
        <a:p>
          <a:pPr rtl="1"/>
          <a:endParaRPr lang="fa-IR"/>
        </a:p>
      </dgm:t>
    </dgm:pt>
    <dgm:pt modelId="{CA0F8936-5922-41E0-AFC5-B54530D1856A}">
      <dgm:prSet phldrT="[Text]" phldr="1"/>
      <dgm:spPr/>
      <dgm:t>
        <a:bodyPr/>
        <a:lstStyle/>
        <a:p>
          <a:pPr rtl="1"/>
          <a:endParaRPr lang="fa-IR"/>
        </a:p>
      </dgm:t>
    </dgm:pt>
    <dgm:pt modelId="{1A2BAF5B-8588-4290-9584-7E59B60A73A1}" type="parTrans" cxnId="{E907AB5D-F456-46BA-A881-16C03AC4FF7E}">
      <dgm:prSet/>
      <dgm:spPr/>
      <dgm:t>
        <a:bodyPr/>
        <a:lstStyle/>
        <a:p>
          <a:pPr rtl="1"/>
          <a:endParaRPr lang="fa-IR"/>
        </a:p>
      </dgm:t>
    </dgm:pt>
    <dgm:pt modelId="{C7DE0BC1-542C-4507-A5CA-2E362C17131D}" type="sibTrans" cxnId="{E907AB5D-F456-46BA-A881-16C03AC4FF7E}">
      <dgm:prSet/>
      <dgm:spPr/>
      <dgm:t>
        <a:bodyPr/>
        <a:lstStyle/>
        <a:p>
          <a:pPr rtl="1"/>
          <a:endParaRPr lang="fa-IR"/>
        </a:p>
      </dgm:t>
    </dgm:pt>
    <dgm:pt modelId="{98A755E2-E616-40E4-92A7-ED7B42B2178C}">
      <dgm:prSet phldrT="[Text]" phldr="1"/>
      <dgm:spPr/>
      <dgm:t>
        <a:bodyPr/>
        <a:lstStyle/>
        <a:p>
          <a:pPr rtl="1"/>
          <a:endParaRPr lang="fa-IR"/>
        </a:p>
      </dgm:t>
    </dgm:pt>
    <dgm:pt modelId="{EAFFAD95-E5D4-4D7C-A29A-6D1DB84F5C62}" type="parTrans" cxnId="{30670D78-5079-4F85-A659-5A8936B22EE1}">
      <dgm:prSet/>
      <dgm:spPr/>
      <dgm:t>
        <a:bodyPr/>
        <a:lstStyle/>
        <a:p>
          <a:pPr rtl="1"/>
          <a:endParaRPr lang="fa-IR"/>
        </a:p>
      </dgm:t>
    </dgm:pt>
    <dgm:pt modelId="{D05D7BCF-C6CF-4E0E-89E5-46C60487F1CE}" type="sibTrans" cxnId="{30670D78-5079-4F85-A659-5A8936B22EE1}">
      <dgm:prSet/>
      <dgm:spPr/>
      <dgm:t>
        <a:bodyPr/>
        <a:lstStyle/>
        <a:p>
          <a:pPr rtl="1"/>
          <a:endParaRPr lang="fa-IR"/>
        </a:p>
      </dgm:t>
    </dgm:pt>
    <dgm:pt modelId="{C534B811-9C24-4F1A-B624-2965CA6F69C4}" type="pres">
      <dgm:prSet presAssocID="{272DDEB4-64FB-4B92-B3BE-7FEA4F92296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5A960EE-020C-4D0F-9E56-CA342AC58AD9}" type="pres">
      <dgm:prSet presAssocID="{8952C835-4353-4DB3-8BF4-20FE9DC5332B}" presName="composite" presStyleCnt="0"/>
      <dgm:spPr/>
    </dgm:pt>
    <dgm:pt modelId="{9F769130-78C6-4134-99C7-2A8DFA3156BB}" type="pres">
      <dgm:prSet presAssocID="{8952C835-4353-4DB3-8BF4-20FE9DC5332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DBAB63D-BAF2-4F7A-8FEF-D24BFCBC501F}" type="pres">
      <dgm:prSet presAssocID="{8952C835-4353-4DB3-8BF4-20FE9DC5332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1C7AC24-1110-47B1-922B-622CB0BA8D1B}" type="pres">
      <dgm:prSet presAssocID="{5BBDA254-4F83-46CB-BEA1-E75245CC72ED}" presName="sp" presStyleCnt="0"/>
      <dgm:spPr/>
    </dgm:pt>
    <dgm:pt modelId="{4E792868-DE45-4FE5-9382-EC4CAAB89670}" type="pres">
      <dgm:prSet presAssocID="{E9214BEC-9048-448C-81C6-73B0BDA15A1E}" presName="composite" presStyleCnt="0"/>
      <dgm:spPr/>
    </dgm:pt>
    <dgm:pt modelId="{A6DE7734-6A11-43C6-8B3E-2E991600C38C}" type="pres">
      <dgm:prSet presAssocID="{E9214BEC-9048-448C-81C6-73B0BDA15A1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110797B-4935-4FFF-B198-AAF40E91D3BF}" type="pres">
      <dgm:prSet presAssocID="{E9214BEC-9048-448C-81C6-73B0BDA15A1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EA864B9-8395-4A38-A073-7C1358AE8D90}" type="pres">
      <dgm:prSet presAssocID="{61380B1E-324F-4212-A788-B78FE2B9A663}" presName="sp" presStyleCnt="0"/>
      <dgm:spPr/>
    </dgm:pt>
    <dgm:pt modelId="{A2EA198B-271D-4ECD-9804-060CACBFC162}" type="pres">
      <dgm:prSet presAssocID="{1CECB5F7-65EF-46B9-824E-D7DCBED606E2}" presName="composite" presStyleCnt="0"/>
      <dgm:spPr/>
    </dgm:pt>
    <dgm:pt modelId="{2E390DFD-F675-4C62-9C20-E2BB0B2249CB}" type="pres">
      <dgm:prSet presAssocID="{1CECB5F7-65EF-46B9-824E-D7DCBED606E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0C6DD16-A290-42D4-B5C9-3011F8E8C115}" type="pres">
      <dgm:prSet presAssocID="{1CECB5F7-65EF-46B9-824E-D7DCBED606E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5742C4F-74EA-4236-A777-88E955B422B9}" srcId="{272DDEB4-64FB-4B92-B3BE-7FEA4F922966}" destId="{1CECB5F7-65EF-46B9-824E-D7DCBED606E2}" srcOrd="2" destOrd="0" parTransId="{A1302E5A-3914-40E4-960F-C17A2493C3FE}" sibTransId="{2FF71840-1D65-44C3-A6EB-8574C3AA630C}"/>
    <dgm:cxn modelId="{EE49D411-FCE3-4E29-BA8A-C71C8DF5B651}" type="presOf" srcId="{272DDEB4-64FB-4B92-B3BE-7FEA4F922966}" destId="{C534B811-9C24-4F1A-B624-2965CA6F69C4}" srcOrd="0" destOrd="0" presId="urn:microsoft.com/office/officeart/2005/8/layout/chevron2"/>
    <dgm:cxn modelId="{30670D78-5079-4F85-A659-5A8936B22EE1}" srcId="{1CECB5F7-65EF-46B9-824E-D7DCBED606E2}" destId="{98A755E2-E616-40E4-92A7-ED7B42B2178C}" srcOrd="1" destOrd="0" parTransId="{EAFFAD95-E5D4-4D7C-A29A-6D1DB84F5C62}" sibTransId="{D05D7BCF-C6CF-4E0E-89E5-46C60487F1CE}"/>
    <dgm:cxn modelId="{C3B9C480-7EA9-40F4-8CA0-ECF205383C0E}" type="presOf" srcId="{E9214BEC-9048-448C-81C6-73B0BDA15A1E}" destId="{A6DE7734-6A11-43C6-8B3E-2E991600C38C}" srcOrd="0" destOrd="0" presId="urn:microsoft.com/office/officeart/2005/8/layout/chevron2"/>
    <dgm:cxn modelId="{99377A1E-A5A6-4F8F-A74C-EEE96E28CB6E}" type="presOf" srcId="{98A755E2-E616-40E4-92A7-ED7B42B2178C}" destId="{50C6DD16-A290-42D4-B5C9-3011F8E8C115}" srcOrd="0" destOrd="1" presId="urn:microsoft.com/office/officeart/2005/8/layout/chevron2"/>
    <dgm:cxn modelId="{01931A2E-009F-4ECA-85DD-9AF520CE0413}" srcId="{E9214BEC-9048-448C-81C6-73B0BDA15A1E}" destId="{8CB2E19D-0174-41E5-83A9-7B71148BE698}" srcOrd="0" destOrd="0" parTransId="{E03EAD0B-F11F-4DE7-BD07-CB98C35B8C3C}" sibTransId="{0817FB8B-419F-4ADC-992D-18B168205D65}"/>
    <dgm:cxn modelId="{BCD825D7-CE22-4427-86DE-01162C1610C0}" type="presOf" srcId="{8952C835-4353-4DB3-8BF4-20FE9DC5332B}" destId="{9F769130-78C6-4134-99C7-2A8DFA3156BB}" srcOrd="0" destOrd="0" presId="urn:microsoft.com/office/officeart/2005/8/layout/chevron2"/>
    <dgm:cxn modelId="{801CF231-8019-4041-A0AE-5AD3F5FFF8D4}" type="presOf" srcId="{3D2B3531-F618-4D40-B32C-B494F37AB204}" destId="{6110797B-4935-4FFF-B198-AAF40E91D3BF}" srcOrd="0" destOrd="1" presId="urn:microsoft.com/office/officeart/2005/8/layout/chevron2"/>
    <dgm:cxn modelId="{48820FC0-B280-440F-9F1D-7BFCC8742F1F}" srcId="{E9214BEC-9048-448C-81C6-73B0BDA15A1E}" destId="{3D2B3531-F618-4D40-B32C-B494F37AB204}" srcOrd="1" destOrd="0" parTransId="{DD685B70-57EB-4070-9E16-EEE41E772FC5}" sibTransId="{B48C334C-162A-4E8D-A140-AC9A4FE9CDF4}"/>
    <dgm:cxn modelId="{5CE173EE-A445-4119-9987-185B0BFF6807}" srcId="{272DDEB4-64FB-4B92-B3BE-7FEA4F922966}" destId="{8952C835-4353-4DB3-8BF4-20FE9DC5332B}" srcOrd="0" destOrd="0" parTransId="{94D1B9CF-7F34-4892-B795-D3EAD243C275}" sibTransId="{5BBDA254-4F83-46CB-BEA1-E75245CC72ED}"/>
    <dgm:cxn modelId="{1CDAFA26-46F9-44EA-95F8-53D50CDA41D0}" type="presOf" srcId="{CA0F8936-5922-41E0-AFC5-B54530D1856A}" destId="{50C6DD16-A290-42D4-B5C9-3011F8E8C115}" srcOrd="0" destOrd="0" presId="urn:microsoft.com/office/officeart/2005/8/layout/chevron2"/>
    <dgm:cxn modelId="{3B244E48-5D7F-4647-8B4E-31E9FABF8785}" srcId="{272DDEB4-64FB-4B92-B3BE-7FEA4F922966}" destId="{E9214BEC-9048-448C-81C6-73B0BDA15A1E}" srcOrd="1" destOrd="0" parTransId="{F2351FBE-F127-4B36-A2BE-3EDA2D38D2E3}" sibTransId="{61380B1E-324F-4212-A788-B78FE2B9A663}"/>
    <dgm:cxn modelId="{E9E0A6C9-8090-40FE-8CFF-3354833C874A}" type="presOf" srcId="{1CECB5F7-65EF-46B9-824E-D7DCBED606E2}" destId="{2E390DFD-F675-4C62-9C20-E2BB0B2249CB}" srcOrd="0" destOrd="0" presId="urn:microsoft.com/office/officeart/2005/8/layout/chevron2"/>
    <dgm:cxn modelId="{08924F5B-590F-4261-85D6-6657791CB4F6}" type="presOf" srcId="{8CB2E19D-0174-41E5-83A9-7B71148BE698}" destId="{6110797B-4935-4FFF-B198-AAF40E91D3BF}" srcOrd="0" destOrd="0" presId="urn:microsoft.com/office/officeart/2005/8/layout/chevron2"/>
    <dgm:cxn modelId="{07B7F19F-B316-45BF-A0E3-4D5B24972738}" type="presOf" srcId="{0A110A5F-7F61-47B0-877C-0EF82A681009}" destId="{DDBAB63D-BAF2-4F7A-8FEF-D24BFCBC501F}" srcOrd="0" destOrd="0" presId="urn:microsoft.com/office/officeart/2005/8/layout/chevron2"/>
    <dgm:cxn modelId="{326E2127-0A76-4CF4-BD14-8DE1498EC5C9}" srcId="{8952C835-4353-4DB3-8BF4-20FE9DC5332B}" destId="{0A110A5F-7F61-47B0-877C-0EF82A681009}" srcOrd="0" destOrd="0" parTransId="{09B01B64-B26B-46B3-9E9B-456C5863B47C}" sibTransId="{A1963EB2-9FCC-45F5-9710-D26DFCF57AB3}"/>
    <dgm:cxn modelId="{5BCD54C6-E73E-42DC-AD1D-FE8E7D5F974B}" srcId="{8952C835-4353-4DB3-8BF4-20FE9DC5332B}" destId="{B03A3067-5361-4CC6-8012-75C637C85B02}" srcOrd="1" destOrd="0" parTransId="{503DE01C-FDD6-42D5-999E-7BD1B0602974}" sibTransId="{54F9F40B-0802-4146-A44B-4072F122166C}"/>
    <dgm:cxn modelId="{DDE4F63F-0C1D-45E7-A170-EF39059A3EBB}" type="presOf" srcId="{B03A3067-5361-4CC6-8012-75C637C85B02}" destId="{DDBAB63D-BAF2-4F7A-8FEF-D24BFCBC501F}" srcOrd="0" destOrd="1" presId="urn:microsoft.com/office/officeart/2005/8/layout/chevron2"/>
    <dgm:cxn modelId="{E907AB5D-F456-46BA-A881-16C03AC4FF7E}" srcId="{1CECB5F7-65EF-46B9-824E-D7DCBED606E2}" destId="{CA0F8936-5922-41E0-AFC5-B54530D1856A}" srcOrd="0" destOrd="0" parTransId="{1A2BAF5B-8588-4290-9584-7E59B60A73A1}" sibTransId="{C7DE0BC1-542C-4507-A5CA-2E362C17131D}"/>
    <dgm:cxn modelId="{6AB54D68-39F1-4437-B87F-8C045E95CCDF}" type="presParOf" srcId="{C534B811-9C24-4F1A-B624-2965CA6F69C4}" destId="{25A960EE-020C-4D0F-9E56-CA342AC58AD9}" srcOrd="0" destOrd="0" presId="urn:microsoft.com/office/officeart/2005/8/layout/chevron2"/>
    <dgm:cxn modelId="{A64D0BC3-E171-4539-B00A-621F7A3E3E66}" type="presParOf" srcId="{25A960EE-020C-4D0F-9E56-CA342AC58AD9}" destId="{9F769130-78C6-4134-99C7-2A8DFA3156BB}" srcOrd="0" destOrd="0" presId="urn:microsoft.com/office/officeart/2005/8/layout/chevron2"/>
    <dgm:cxn modelId="{5E8969C5-70DE-4822-801B-431A6A943F86}" type="presParOf" srcId="{25A960EE-020C-4D0F-9E56-CA342AC58AD9}" destId="{DDBAB63D-BAF2-4F7A-8FEF-D24BFCBC501F}" srcOrd="1" destOrd="0" presId="urn:microsoft.com/office/officeart/2005/8/layout/chevron2"/>
    <dgm:cxn modelId="{7344580A-2CFD-48B1-B431-0BABBCBEBD4A}" type="presParOf" srcId="{C534B811-9C24-4F1A-B624-2965CA6F69C4}" destId="{71C7AC24-1110-47B1-922B-622CB0BA8D1B}" srcOrd="1" destOrd="0" presId="urn:microsoft.com/office/officeart/2005/8/layout/chevron2"/>
    <dgm:cxn modelId="{AEEA8D62-7655-45A7-80CB-2001271D35C0}" type="presParOf" srcId="{C534B811-9C24-4F1A-B624-2965CA6F69C4}" destId="{4E792868-DE45-4FE5-9382-EC4CAAB89670}" srcOrd="2" destOrd="0" presId="urn:microsoft.com/office/officeart/2005/8/layout/chevron2"/>
    <dgm:cxn modelId="{40E6D23B-DC67-4AB0-96B9-0B147905C213}" type="presParOf" srcId="{4E792868-DE45-4FE5-9382-EC4CAAB89670}" destId="{A6DE7734-6A11-43C6-8B3E-2E991600C38C}" srcOrd="0" destOrd="0" presId="urn:microsoft.com/office/officeart/2005/8/layout/chevron2"/>
    <dgm:cxn modelId="{A7F145D3-D1A0-4CEA-9852-F7F4739969A0}" type="presParOf" srcId="{4E792868-DE45-4FE5-9382-EC4CAAB89670}" destId="{6110797B-4935-4FFF-B198-AAF40E91D3BF}" srcOrd="1" destOrd="0" presId="urn:microsoft.com/office/officeart/2005/8/layout/chevron2"/>
    <dgm:cxn modelId="{E1965563-A1B9-4A42-8A4B-DE68EEBE6D37}" type="presParOf" srcId="{C534B811-9C24-4F1A-B624-2965CA6F69C4}" destId="{3EA864B9-8395-4A38-A073-7C1358AE8D90}" srcOrd="3" destOrd="0" presId="urn:microsoft.com/office/officeart/2005/8/layout/chevron2"/>
    <dgm:cxn modelId="{2C43A2B8-2322-40FA-92AF-7B72755C3F89}" type="presParOf" srcId="{C534B811-9C24-4F1A-B624-2965CA6F69C4}" destId="{A2EA198B-271D-4ECD-9804-060CACBFC162}" srcOrd="4" destOrd="0" presId="urn:microsoft.com/office/officeart/2005/8/layout/chevron2"/>
    <dgm:cxn modelId="{DC8E2B4C-CA05-4D82-BF21-26A14EFD6034}" type="presParOf" srcId="{A2EA198B-271D-4ECD-9804-060CACBFC162}" destId="{2E390DFD-F675-4C62-9C20-E2BB0B2249CB}" srcOrd="0" destOrd="0" presId="urn:microsoft.com/office/officeart/2005/8/layout/chevron2"/>
    <dgm:cxn modelId="{F38A89CD-DE79-4747-82C7-E52C15751595}" type="presParOf" srcId="{A2EA198B-271D-4ECD-9804-060CACBFC162}" destId="{50C6DD16-A290-42D4-B5C9-3011F8E8C115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gm:drawing xmlns:dgm="http://schemas.openxmlformats.org/drawingml/2006/diagram" xmlns:a="http://schemas.openxmlformats.org/drawingml/2006/main">
  <dsp:spTree xmlns:dsp="http://schemas.microsoft.com/office/drawing/2008/diagram">
    <dsp:nvGrpSpPr>
      <dsp:cNvPr id="0" name=""/>
      <dsp:cNvGrpSpPr/>
    </dsp:nvGrpSpPr>
    <dsp:grpSpPr/>
    <dsp:sp modelId="{93FD4C56-1E42-40EE-AD7B-24DA4340B5DF}" macro="" textlink="">
      <dsp:nvSpPr>
        <dsp:cNvPr id="0" name=""/>
        <dsp:cNvSpPr/>
      </dsp:nvSpPr>
      <dsp:spPr>
        <a:xfrm rot="5400000">
          <a:off x="4449710" y="-1601930"/>
          <a:ext cx="1256514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</dsp:txBody>
      <dsp:txXfrm rot="5400000">
        <a:off x="4449710" y="-1601930"/>
        <a:ext cx="1256514" cy="4779264"/>
      </dsp:txXfrm>
    </dsp:sp>
    <dsp:sp modelId="{CC3B0C26-6BB5-4F47-9298-E6A93A804B6A}" macro="" textlink="">
      <dsp:nvSpPr>
        <dsp:cNvPr id="0" name=""/>
        <dsp:cNvSpPr/>
      </dsp:nvSpPr>
      <dsp:spPr>
        <a:xfrm>
          <a:off x="0" y="2379"/>
          <a:ext cx="2688336" cy="157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600" kern="1200"/>
        </a:p>
      </dsp:txBody>
      <dsp:txXfrm>
        <a:off x="0" y="2379"/>
        <a:ext cx="2688336" cy="1570642"/>
      </dsp:txXfrm>
    </dsp:sp>
    <dsp:sp modelId="{4E4A8D23-EC7A-4D96-9F12-AFD4C437B8C9}" macro="" textlink="">
      <dsp:nvSpPr>
        <dsp:cNvPr id="0" name=""/>
        <dsp:cNvSpPr/>
      </dsp:nvSpPr>
      <dsp:spPr>
        <a:xfrm rot="5400000">
          <a:off x="4449710" y="47243"/>
          <a:ext cx="1256514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</dsp:txBody>
      <dsp:txXfrm rot="5400000">
        <a:off x="4449710" y="47243"/>
        <a:ext cx="1256514" cy="4779264"/>
      </dsp:txXfrm>
    </dsp:sp>
    <dsp:sp modelId="{6504252A-A039-49AA-BCB3-61424F83FB06}" macro="" textlink="">
      <dsp:nvSpPr>
        <dsp:cNvPr id="0" name=""/>
        <dsp:cNvSpPr/>
      </dsp:nvSpPr>
      <dsp:spPr>
        <a:xfrm>
          <a:off x="0" y="1651554"/>
          <a:ext cx="2688336" cy="157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600" kern="1200"/>
        </a:p>
      </dsp:txBody>
      <dsp:txXfrm>
        <a:off x="0" y="1651554"/>
        <a:ext cx="2688336" cy="1570642"/>
      </dsp:txXfrm>
    </dsp:sp>
    <dsp:sp modelId="{A8593A4C-4701-4D2D-94DD-9892BB1712FC}" macro="" textlink="">
      <dsp:nvSpPr>
        <dsp:cNvPr id="0" name=""/>
        <dsp:cNvSpPr/>
      </dsp:nvSpPr>
      <dsp:spPr>
        <a:xfrm rot="5400000">
          <a:off x="4449710" y="1696418"/>
          <a:ext cx="1256514" cy="47792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  <a:p>
          <a:pPr marL="285750" lvl="1" indent="-285750" algn="r" defTabSz="14668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3300" kern="1200"/>
        </a:p>
      </dsp:txBody>
      <dsp:txXfrm rot="5400000">
        <a:off x="4449710" y="1696418"/>
        <a:ext cx="1256514" cy="4779264"/>
      </dsp:txXfrm>
    </dsp:sp>
    <dsp:sp modelId="{A14C644F-EB2F-42FC-A7F0-72A9A4A322A3}" macro="" textlink="">
      <dsp:nvSpPr>
        <dsp:cNvPr id="0" name=""/>
        <dsp:cNvSpPr/>
      </dsp:nvSpPr>
      <dsp:spPr>
        <a:xfrm>
          <a:off x="0" y="3300729"/>
          <a:ext cx="2688336" cy="1570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600" kern="1200"/>
        </a:p>
      </dsp:txBody>
      <dsp:txXfrm>
        <a:off x="0" y="3300729"/>
        <a:ext cx="2688336" cy="1570642"/>
      </dsp:txXfrm>
    </dsp:sp>
  </dsp:spTree>
</dgm:drawing>
</file>

<file path=ppt/diagrams/drawing2.xml><?xml version="1.0" encoding="utf-8"?>
<dgm:drawing xmlns:dgm="http://schemas.openxmlformats.org/drawingml/2006/diagram" xmlns:a="http://schemas.openxmlformats.org/drawingml/2006/main">
  <dsp:spTree xmlns:dsp="http://schemas.microsoft.com/office/drawing/2008/diagram">
    <dsp:nvGrpSpPr>
      <dsp:cNvPr id="0" name=""/>
      <dsp:cNvGrpSpPr/>
    </dsp:nvGrpSpPr>
    <dsp:grpSpPr/>
    <dsp:sp modelId="{9F769130-78C6-4134-99C7-2A8DFA3156BB}" macro="" textlink="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800" kern="1200"/>
        </a:p>
      </dsp:txBody>
      <dsp:txXfrm rot="5400000">
        <a:off x="-222646" y="223826"/>
        <a:ext cx="1484312" cy="1039018"/>
      </dsp:txXfrm>
    </dsp:sp>
    <dsp:sp modelId="{DDBAB63D-BAF2-4F7A-8FEF-D24BFCBC501F}" macro="" textlink="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</dsp:txBody>
      <dsp:txXfrm rot="5400000">
        <a:off x="3085107" y="-2044909"/>
        <a:ext cx="964803" cy="5056981"/>
      </dsp:txXfrm>
    </dsp:sp>
    <dsp:sp modelId="{A6DE7734-6A11-43C6-8B3E-2E991600C38C}" macro="" textlink="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800" kern="1200"/>
        </a:p>
      </dsp:txBody>
      <dsp:txXfrm rot="5400000">
        <a:off x="-222646" y="1512490"/>
        <a:ext cx="1484312" cy="1039018"/>
      </dsp:txXfrm>
    </dsp:sp>
    <dsp:sp modelId="{6110797B-4935-4FFF-B198-AAF40E91D3BF}" macro="" textlink="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</dsp:txBody>
      <dsp:txXfrm rot="5400000">
        <a:off x="3085107" y="-756245"/>
        <a:ext cx="964803" cy="5056981"/>
      </dsp:txXfrm>
    </dsp:sp>
    <dsp:sp modelId="{2E390DFD-F675-4C62-9C20-E2BB0B2249CB}" macro="" textlink="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800" kern="1200"/>
        </a:p>
      </dsp:txBody>
      <dsp:txXfrm rot="5400000">
        <a:off x="-222646" y="2801154"/>
        <a:ext cx="1484312" cy="1039018"/>
      </dsp:txXfrm>
    </dsp:sp>
    <dsp:sp modelId="{50C6DD16-A290-42D4-B5C9-3011F8E8C115}" macro="" textlink="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a-IR" sz="2800" kern="1200"/>
        </a:p>
      </dsp:txBody>
      <dsp:txXfrm rot="5400000">
        <a:off x="3085107" y="532418"/>
        <a:ext cx="964803" cy="5056981"/>
      </dsp:txXfrm>
    </dsp:sp>
  </dsp:spTree>
</dgm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8D5141-1793-4D19-B1E4-8368B79B06DC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C5D6A-5659-43AF-A74C-5CBEE9057E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51B63-92D2-420B-A6C2-C8FDF86CE079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C897A-0DA0-427F-B3A1-9C797F5CA2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D19BB0-5218-4374-B587-975757B75E5E}" type="slidenum">
              <a:rPr lang="en-US"/>
              <a:pPr/>
              <a:t>8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7D733-0E78-4A92-B0D8-DF854FD803C2}" type="slidenum">
              <a:rPr lang="en-US"/>
              <a:pPr/>
              <a:t>10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FDE0DC-B639-4AAF-9F9A-E4C1F14A9FBD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C608146-AF08-41F6-882D-4F194017F9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828800"/>
            <a:ext cx="7620000" cy="31068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rtl="1" eaLnBrk="1" hangingPunct="1">
              <a:defRPr/>
            </a:pPr>
            <a:r>
              <a:rPr lang="fa-IR" sz="3200" b="1" dirty="0" smtClean="0">
                <a:solidFill>
                  <a:schemeClr val="tx1"/>
                </a:solidFill>
                <a:cs typeface="B Titr" pitchFamily="2" charset="-78"/>
              </a:rPr>
              <a:t>ارتباط شاخص و استاندارد</a:t>
            </a:r>
            <a:endParaRPr lang="en-US" sz="3200" b="1" dirty="0" smtClean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2981325"/>
          </a:xfrm>
        </p:spPr>
        <p:txBody>
          <a:bodyPr/>
          <a:lstStyle/>
          <a:p>
            <a:pPr algn="r" rtl="1" eaLnBrk="1" hangingPunct="1">
              <a:buNone/>
            </a:pPr>
            <a:r>
              <a:rPr lang="fa-IR" sz="2400" b="1" dirty="0" smtClean="0">
                <a:cs typeface="B Mitra" pitchFamily="2" charset="-78"/>
              </a:rPr>
              <a:t>استاندارد حد قابل قبول شاخص است و مبنای قضاوت عملکرد یا وضعیت </a:t>
            </a:r>
          </a:p>
          <a:p>
            <a:pPr lvl="1" algn="r" rtl="1" eaLnBrk="1" hangingPunct="1">
              <a:buNone/>
            </a:pPr>
            <a:r>
              <a:rPr lang="fa-IR" sz="2000" b="1" dirty="0" smtClean="0">
                <a:cs typeface="2  Titr" pitchFamily="2" charset="-78"/>
              </a:rPr>
              <a:t/>
            </a:r>
            <a:br>
              <a:rPr lang="fa-IR" sz="2000" b="1" dirty="0" smtClean="0">
                <a:cs typeface="2  Titr" pitchFamily="2" charset="-78"/>
              </a:rPr>
            </a:br>
            <a:r>
              <a:rPr lang="fa-IR" sz="2000" b="1" dirty="0" smtClean="0">
                <a:cs typeface="B Titr" pitchFamily="2" charset="-78"/>
              </a:rPr>
              <a:t>مثال: </a:t>
            </a:r>
          </a:p>
          <a:p>
            <a:pPr lvl="2" algn="r" rtl="1" eaLnBrk="1" hangingPunct="1">
              <a:buNone/>
            </a:pPr>
            <a:r>
              <a:rPr lang="fa-IR" sz="2000" b="1" dirty="0" smtClean="0">
                <a:solidFill>
                  <a:srgbClr val="0070C0"/>
                </a:solidFill>
                <a:cs typeface="B Mitra" pitchFamily="2" charset="-78"/>
              </a:rPr>
              <a:t>درصد پوشش مراقبت مادران( شاخص) </a:t>
            </a:r>
          </a:p>
          <a:p>
            <a:pPr lvl="2" algn="r" rtl="1" eaLnBrk="1" hangingPunct="1">
              <a:buNone/>
            </a:pPr>
            <a:r>
              <a:rPr lang="fa-IR" sz="2000" b="1" dirty="0" smtClean="0">
                <a:solidFill>
                  <a:srgbClr val="0070C0"/>
                </a:solidFill>
                <a:cs typeface="B Mitra" pitchFamily="2" charset="-78"/>
              </a:rPr>
              <a:t>حد قابل قبول65 درصد (استاندارد)</a:t>
            </a:r>
          </a:p>
          <a:p>
            <a:pPr lvl="2" algn="r" rtl="1" eaLnBrk="1" hangingPunct="1">
              <a:buNone/>
            </a:pPr>
            <a:endParaRPr lang="fa-IR" sz="1800" b="1" dirty="0" smtClean="0">
              <a:cs typeface="2  Titr" pitchFamily="2" charset="-78"/>
            </a:endParaRPr>
          </a:p>
        </p:txBody>
      </p:sp>
      <p:pic>
        <p:nvPicPr>
          <p:cNvPr id="5" name="Picture 4" descr="20998_9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3505200"/>
            <a:ext cx="3581400" cy="2591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 rtl="1"/>
            <a:r>
              <a:rPr lang="fa-IR" dirty="0" smtClean="0">
                <a:cs typeface="B Titr" pitchFamily="2" charset="-78"/>
              </a:rPr>
              <a:t>اصولی در خصوص شاخص نویسی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*تدوین شاخص ها درراستاي برنامه استراتژيک سازمان نوشته شود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*شاخص ها باید مسیرحرکت سازمانهارا براي رسیدن به هدفشان مشخص کند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 *کیفیت شاخص ها از کمیت آن ها مهمتر است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*جمع آوري اطلالاعات جهت محاسبه شاخص ها باید ازطریق صاحبان فرایند انجام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شود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*درهنگام تدوین شاخص هاي جدیدحتما صاحبان فرایند حضورداشته باشند</a:t>
            </a:r>
            <a:br>
              <a:rPr lang="fa-IR" sz="2000" b="1" dirty="0" smtClean="0">
                <a:cs typeface="B Mitra" pitchFamily="2" charset="-78"/>
              </a:rPr>
            </a:br>
            <a:endParaRPr lang="fa-IR" sz="2000" b="1" dirty="0" smtClean="0">
              <a:solidFill>
                <a:srgbClr val="D60093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fa-IR" sz="2000" b="1" dirty="0" smtClean="0">
                <a:solidFill>
                  <a:srgbClr val="D60093"/>
                </a:solidFill>
                <a:cs typeface="B Mitra" pitchFamily="2" charset="-78"/>
              </a:rPr>
              <a:t>   ”شاخص راهنمایي است كه دركمترین زمان ماهیت وهویت وجودي یك چیز رانشان میدهد“</a:t>
            </a:r>
          </a:p>
          <a:p>
            <a:pPr algn="r" rtl="1">
              <a:buNone/>
            </a:pPr>
            <a:r>
              <a:rPr lang="fa-IR" sz="2000" b="1" dirty="0" smtClean="0">
                <a:solidFill>
                  <a:srgbClr val="C00000"/>
                </a:solidFill>
                <a:cs typeface="B Mitra" pitchFamily="2" charset="-78"/>
              </a:rPr>
              <a:t/>
            </a:r>
            <a:br>
              <a:rPr lang="fa-IR" sz="2000" b="1" dirty="0" smtClean="0">
                <a:solidFill>
                  <a:srgbClr val="C00000"/>
                </a:solidFill>
                <a:cs typeface="B Mitra" pitchFamily="2" charset="-78"/>
              </a:rPr>
            </a:br>
            <a:r>
              <a:rPr lang="fa-IR" sz="2000" b="1" dirty="0" smtClean="0">
                <a:solidFill>
                  <a:srgbClr val="C00000"/>
                </a:solidFill>
                <a:cs typeface="B Mitra" pitchFamily="2" charset="-78"/>
              </a:rPr>
              <a:t>” براي اینكه یك شاخص كارآیي داشته باشد، باید در باره چیزي باشد كه قابل اندازه گیري است ”</a:t>
            </a:r>
            <a:endParaRPr lang="en-US" sz="2000" b="1" dirty="0" smtClean="0">
              <a:solidFill>
                <a:srgbClr val="C00000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r" rtl="1"/>
            <a:r>
              <a:rPr lang="fa-IR" dirty="0" smtClean="0">
                <a:cs typeface="B Titr" pitchFamily="2" charset="-78"/>
              </a:rPr>
              <a:t>حالات مختلف شاخص :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sz="3300" dirty="0" smtClean="0">
                <a:cs typeface="B Titr" pitchFamily="2" charset="-78"/>
              </a:rPr>
              <a:t>الف – نسبت </a:t>
            </a:r>
            <a:r>
              <a:rPr lang="en-US" sz="3300" dirty="0" smtClean="0"/>
              <a:t>PROPORTION</a:t>
            </a:r>
            <a:endParaRPr lang="fa-IR" sz="3300" dirty="0" smtClean="0"/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 </a:t>
            </a:r>
            <a:r>
              <a:rPr lang="fa-IR" sz="3600" dirty="0" smtClean="0">
                <a:cs typeface="B Mitra" pitchFamily="2" charset="-78"/>
              </a:rPr>
              <a:t>كمیت نسبي یك عددرا به عدددیگرنشان میدهد وشامل موارد ذیل است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نسبت هایی كه صورت بخشي ازمخرج است مانند تعداد پرستار به كل پرسنل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نسبت هایی كه صورت ومخرج ازدو جامعه متفاوت هستند 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-مثل تعداد پرستار به تخت</a:t>
            </a:r>
          </a:p>
          <a:p>
            <a:pPr algn="r" rtl="1">
              <a:buNone/>
            </a:pPr>
            <a:endParaRPr lang="en-US" sz="3400" dirty="0" smtClean="0">
              <a:cs typeface="B Titr" pitchFamily="2" charset="-78"/>
            </a:endParaRPr>
          </a:p>
          <a:p>
            <a:pPr algn="r" rtl="1">
              <a:buNone/>
            </a:pPr>
            <a:r>
              <a:rPr lang="fa-IR" sz="3400" dirty="0" smtClean="0">
                <a:cs typeface="B Titr" pitchFamily="2" charset="-78"/>
              </a:rPr>
              <a:t>ب – میزان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احتمال وقوع یك حادثھ درمدت زمان مشخص ودرجمعیت معین است .مثل میزان مرگ ومیر درطي یك سال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خاصیت مھمي كھ میزان رااز نسبت متمایز میكند :</a:t>
            </a:r>
          </a:p>
          <a:p>
            <a:pPr algn="r" rtl="1">
              <a:buNone/>
            </a:pPr>
            <a:r>
              <a:rPr lang="fa-IR" sz="3600" dirty="0" smtClean="0">
                <a:solidFill>
                  <a:srgbClr val="C00000"/>
                </a:solidFill>
                <a:cs typeface="B Mitra" pitchFamily="2" charset="-78"/>
              </a:rPr>
              <a:t>دخالت حتمي زمان درمیزان است</a:t>
            </a:r>
          </a:p>
          <a:p>
            <a:pPr algn="r" rtl="1">
              <a:buNone/>
            </a:pPr>
            <a:r>
              <a:rPr lang="fa-IR" sz="3600" dirty="0" smtClean="0">
                <a:cs typeface="B Mitra" pitchFamily="2" charset="-78"/>
              </a:rPr>
              <a:t>نظر به اینكه درمیزان صورت كسر نسبت به مخرج بسیاركوچك است معمولا در محاسبه میزان ها حاصل تقسیم رادرعد دثابت</a:t>
            </a:r>
            <a:endParaRPr lang="fa-IR" dirty="0" smtClean="0">
              <a:cs typeface="B Mitra" pitchFamily="2" charset="-78"/>
            </a:endParaRPr>
          </a:p>
          <a:p>
            <a:pPr algn="r" rtl="1">
              <a:buNone/>
            </a:pPr>
            <a:endParaRPr lang="fa-IR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SSI0001564_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85800" y="2590800"/>
            <a:ext cx="2551748" cy="3581400"/>
          </a:xfrm>
        </p:spPr>
      </p:pic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3429000" y="2362200"/>
            <a:ext cx="5334000" cy="3886200"/>
          </a:xfrm>
        </p:spPr>
        <p:txBody>
          <a:bodyPr/>
          <a:lstStyle/>
          <a:p>
            <a:pPr algn="r" rtl="1">
              <a:lnSpc>
                <a:spcPct val="80000"/>
              </a:lnSpc>
              <a:buNone/>
            </a:pPr>
            <a:r>
              <a:rPr lang="fa-IR" sz="2500" dirty="0" smtClean="0">
                <a:cs typeface="B Mitra" pitchFamily="2" charset="-78"/>
              </a:rPr>
              <a:t>درصد : </a:t>
            </a:r>
            <a:br>
              <a:rPr lang="fa-IR" sz="2500" dirty="0" smtClean="0">
                <a:cs typeface="B Mitra" pitchFamily="2" charset="-78"/>
              </a:rPr>
            </a:br>
            <a:r>
              <a:rPr lang="fa-IR" sz="2500" dirty="0" smtClean="0">
                <a:cs typeface="B Mitra" pitchFamily="2" charset="-78"/>
              </a:rPr>
              <a:t>-</a:t>
            </a:r>
            <a:r>
              <a:rPr lang="fa-IR" sz="2000" dirty="0" smtClean="0">
                <a:cs typeface="B Mitra" pitchFamily="2" charset="-78"/>
              </a:rPr>
              <a:t>حالت خاصي از میزان میباشد كه عدد ثابت</a:t>
            </a:r>
            <a:r>
              <a:rPr lang="en-US" sz="2000" dirty="0" smtClean="0">
                <a:cs typeface="B Mitra" pitchFamily="2" charset="-78"/>
              </a:rPr>
              <a:t> k </a:t>
            </a:r>
            <a:r>
              <a:rPr lang="fa-IR" sz="2000" dirty="0" smtClean="0">
                <a:cs typeface="B Mitra" pitchFamily="2" charset="-78"/>
              </a:rPr>
              <a:t>توان دوم ١٠ یا عدد صد میباشد  با این تفاوت كه زمان درآن خیلي كاربرد ندارد .دراین صورت آن میزان خاص را درصدگویند</a:t>
            </a:r>
          </a:p>
          <a:p>
            <a:pPr algn="r" rtl="1">
              <a:lnSpc>
                <a:spcPct val="80000"/>
              </a:lnSpc>
              <a:buNone/>
            </a:pPr>
            <a:r>
              <a:rPr lang="fa-IR" sz="2000" dirty="0" smtClean="0">
                <a:solidFill>
                  <a:srgbClr val="C00000"/>
                </a:solidFill>
                <a:cs typeface="B Mitra" pitchFamily="2" charset="-78"/>
              </a:rPr>
              <a:t/>
            </a:r>
            <a:br>
              <a:rPr lang="fa-IR" sz="2000" dirty="0" smtClean="0">
                <a:solidFill>
                  <a:srgbClr val="C00000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C00000"/>
                </a:solidFill>
                <a:cs typeface="B Mitra" pitchFamily="2" charset="-78"/>
              </a:rPr>
              <a:t>”مانند درصدافراد سیگاري كه برابراست با تعداد افراد سیگاري به كل جمعیت *100“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- </a:t>
            </a:r>
            <a:r>
              <a:rPr lang="fa-IR" dirty="0" smtClean="0">
                <a:cs typeface="B Titr" pitchFamily="2" charset="-78"/>
              </a:rPr>
              <a:t>شاخص</a:t>
            </a:r>
            <a:r>
              <a:rPr lang="fa-IR" dirty="0" smtClean="0">
                <a:cs typeface="B Mitra" pitchFamily="2" charset="-78"/>
              </a:rPr>
              <a:t> </a:t>
            </a:r>
            <a:r>
              <a:rPr lang="fa-IR" dirty="0" smtClean="0">
                <a:cs typeface="B Titr" pitchFamily="2" charset="-78"/>
              </a:rPr>
              <a:t>عددي ( فراواني )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فراواني پدیده رانشان میدهد ( شي – پدیده – روند حركتي)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-مانند تعداد تخت هاي دیالیز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-تعداد اتاق هاي عمل</a:t>
            </a:r>
            <a:br>
              <a:rPr lang="fa-IR" dirty="0" smtClean="0">
                <a:cs typeface="B Mitra" pitchFamily="2" charset="-78"/>
              </a:rPr>
            </a:br>
            <a:endParaRPr lang="en-US" dirty="0" smtClean="0">
              <a:cs typeface="B Mitra" pitchFamily="2" charset="-78"/>
            </a:endParaRPr>
          </a:p>
          <a:p>
            <a:endParaRPr lang="en-US" dirty="0"/>
          </a:p>
        </p:txBody>
      </p:sp>
      <p:pic>
        <p:nvPicPr>
          <p:cNvPr id="1027" name="Picture 3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657600"/>
            <a:ext cx="1869034" cy="17739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rtl="1"/>
            <a:r>
              <a:rPr lang="fa-IR" dirty="0" smtClean="0"/>
              <a:t>طبقه بندي شاخص ھا</a:t>
            </a:r>
            <a:endParaRPr lang="en-US" dirty="0"/>
          </a:p>
        </p:txBody>
      </p:sp>
      <p:pic>
        <p:nvPicPr>
          <p:cNvPr id="4" name="Picture 3" descr="di-3O9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981200"/>
            <a:ext cx="2241550" cy="22415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>
              <a:buNone/>
            </a:pPr>
            <a:r>
              <a:rPr lang="fa-IR" b="1" dirty="0" smtClean="0">
                <a:cs typeface="B Titr" pitchFamily="2" charset="-78"/>
              </a:rPr>
              <a:t>شاخص هاي پایش</a:t>
            </a:r>
          </a:p>
          <a:p>
            <a:pPr algn="r">
              <a:buNone/>
            </a:pPr>
            <a:r>
              <a:rPr lang="en-US" dirty="0" smtClean="0"/>
              <a:t>Input index </a:t>
            </a:r>
            <a:r>
              <a:rPr lang="en-US" b="1" dirty="0" smtClean="0"/>
              <a:t>- </a:t>
            </a:r>
            <a:r>
              <a:rPr lang="fa-IR" sz="2000" b="1" dirty="0" smtClean="0">
                <a:cs typeface="B Mitra" pitchFamily="2" charset="-78"/>
              </a:rPr>
              <a:t>شاخص ها ورودی</a:t>
            </a:r>
          </a:p>
          <a:p>
            <a:pPr algn="r">
              <a:buNone/>
            </a:pPr>
            <a:r>
              <a:rPr lang="en-US" sz="2000" dirty="0" smtClean="0">
                <a:cs typeface="B Mitra" pitchFamily="2" charset="-78"/>
              </a:rPr>
              <a:t>Process index </a:t>
            </a:r>
            <a:r>
              <a:rPr lang="en-US" sz="2000" b="1" dirty="0" smtClean="0">
                <a:cs typeface="B Mitra" pitchFamily="2" charset="-78"/>
              </a:rPr>
              <a:t>- </a:t>
            </a:r>
            <a:r>
              <a:rPr lang="fa-IR" sz="2000" b="1" dirty="0" smtClean="0">
                <a:cs typeface="B Mitra" pitchFamily="2" charset="-78"/>
              </a:rPr>
              <a:t>شاخص های فرایندی</a:t>
            </a:r>
          </a:p>
          <a:p>
            <a:pPr algn="r">
              <a:buNone/>
            </a:pPr>
            <a:r>
              <a:rPr lang="fa-IR" b="1" dirty="0" smtClean="0">
                <a:cs typeface="B Titr" pitchFamily="2" charset="-78"/>
              </a:rPr>
              <a:t> شاخص هاي ارزیابي</a:t>
            </a:r>
          </a:p>
          <a:p>
            <a:pPr algn="r">
              <a:buNone/>
            </a:pPr>
            <a:r>
              <a:rPr lang="en-US" dirty="0" smtClean="0"/>
              <a:t>Output index </a:t>
            </a:r>
            <a:r>
              <a:rPr lang="en-US" b="1" dirty="0" smtClean="0"/>
              <a:t>- </a:t>
            </a:r>
            <a:r>
              <a:rPr lang="fa-IR" sz="2000" b="1" dirty="0" smtClean="0">
                <a:cs typeface="B Mitra" pitchFamily="2" charset="-78"/>
              </a:rPr>
              <a:t>شاخص ها خروجي</a:t>
            </a:r>
          </a:p>
          <a:p>
            <a:pPr algn="r">
              <a:buNone/>
            </a:pPr>
            <a:r>
              <a:rPr lang="en-US" sz="2000" b="1" dirty="0" smtClean="0">
                <a:cs typeface="B Mitra" pitchFamily="2" charset="-78"/>
              </a:rPr>
              <a:t>Outcome index - </a:t>
            </a:r>
            <a:r>
              <a:rPr lang="fa-IR" sz="2000" b="1" dirty="0" smtClean="0">
                <a:cs typeface="B Mitra" pitchFamily="2" charset="-78"/>
              </a:rPr>
              <a:t>شاخص ها برآمدي</a:t>
            </a:r>
          </a:p>
          <a:p>
            <a:pPr algn="r">
              <a:buNone/>
            </a:pPr>
            <a:r>
              <a:rPr lang="en-US" sz="2000" b="1" dirty="0" smtClean="0">
                <a:cs typeface="B Mitra" pitchFamily="2" charset="-78"/>
              </a:rPr>
              <a:t>Impact index -</a:t>
            </a:r>
            <a:r>
              <a:rPr lang="fa-IR" sz="2000" b="1" dirty="0" smtClean="0">
                <a:cs typeface="B Mitra" pitchFamily="2" charset="-78"/>
              </a:rPr>
              <a:t>شاخصهاي اثرات بلند مدت</a:t>
            </a:r>
            <a:endParaRPr lang="en-US" sz="2000" b="1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rtl="1"/>
            <a:r>
              <a:rPr lang="fa-IR" dirty="0" smtClean="0"/>
              <a:t>طبقه بندي شاخص ھا</a:t>
            </a:r>
            <a:endParaRPr lang="en-US" dirty="0"/>
          </a:p>
        </p:txBody>
      </p:sp>
      <p:pic>
        <p:nvPicPr>
          <p:cNvPr id="4" name="Picture 3" descr="di-3O9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981200"/>
            <a:ext cx="2241550" cy="22415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/>
            <a:r>
              <a:rPr lang="fa-IR" b="1" dirty="0" smtClean="0">
                <a:cs typeface="B Titr" pitchFamily="2" charset="-78"/>
              </a:rPr>
              <a:t>شاخص ها ي پایش</a:t>
            </a:r>
            <a:r>
              <a:rPr lang="fa-IR" b="1" dirty="0" smtClean="0"/>
              <a:t/>
            </a:r>
            <a:br>
              <a:rPr lang="fa-IR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2200" dirty="0" smtClean="0">
                <a:cs typeface="B Mitra" pitchFamily="2" charset="-78"/>
              </a:rPr>
              <a:t> </a:t>
            </a:r>
            <a:r>
              <a:rPr lang="fa-IR" sz="2000" dirty="0" smtClean="0">
                <a:cs typeface="B Mitra" pitchFamily="2" charset="-78"/>
              </a:rPr>
              <a:t>شاخص ها ي پایش به شاخص هایي گفته میشود كه ورودي وفرایندها دریك پروژه را بررسي میكند</a:t>
            </a:r>
          </a:p>
          <a:p>
            <a:pPr algn="r" rtl="1">
              <a:buNone/>
            </a:pPr>
            <a:r>
              <a:rPr lang="fa-IR" sz="2000" dirty="0" smtClean="0">
                <a:cs typeface="B Mitra" pitchFamily="2" charset="-78"/>
              </a:rPr>
              <a:t>یا به عبارتي: پایش به معني اندازه گیري منظم متغیرها درطول زمان است</a:t>
            </a:r>
          </a:p>
          <a:p>
            <a:pPr algn="r" rtl="1">
              <a:buNone/>
            </a:pPr>
            <a:r>
              <a:rPr lang="fa-IR" sz="2000" dirty="0" smtClean="0">
                <a:cs typeface="B Mitra" pitchFamily="2" charset="-78"/>
              </a:rPr>
              <a:t>شاخص هاي پایش دودسته اند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*شاخص هاي ورودي - </a:t>
            </a:r>
            <a:r>
              <a:rPr lang="en-US" sz="2000" b="1" dirty="0" smtClean="0">
                <a:cs typeface="B Mitra" pitchFamily="2" charset="-78"/>
              </a:rPr>
              <a:t>INPUT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شاخص هایي كه به منابع اطلاعات مورد نیاز براي انجام فعالیت ها برمیگردد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منابع انساني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منابع تجهیزاتي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منابع رفاهي</a:t>
            </a:r>
            <a:r>
              <a:rPr lang="en-US" sz="2000" b="1" dirty="0" smtClean="0">
                <a:cs typeface="B Mitra" pitchFamily="2" charset="-78"/>
              </a:rPr>
              <a:t>......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مانند : تعداد كودكان واجد شرایط واكسیناسیون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*</a:t>
            </a:r>
            <a:r>
              <a:rPr lang="fa-IR" sz="2000" b="1" dirty="0" smtClean="0">
                <a:cs typeface="B Mitra" pitchFamily="2" charset="-78"/>
              </a:rPr>
              <a:t>شاخص های فرایندی -</a:t>
            </a:r>
            <a:r>
              <a:rPr lang="en-US" sz="1800" b="1" dirty="0" smtClean="0"/>
              <a:t>PROCESS INDEX</a:t>
            </a:r>
            <a:r>
              <a:rPr lang="fa-IR" sz="1800" b="1" dirty="0" smtClean="0"/>
              <a:t> </a:t>
            </a:r>
            <a:endParaRPr lang="en-US" sz="1800" b="1" dirty="0" smtClean="0"/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شاخص هایي كه فعالیت هاي درحال اجرا راپایش میكنند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مانند : درصد پیشرفت برنامه واكسیناسیون</a:t>
            </a:r>
            <a:endParaRPr lang="en-US" sz="1800" dirty="0" smtClean="0">
              <a:cs typeface="B Mitra" pitchFamily="2" charset="-78"/>
            </a:endParaRPr>
          </a:p>
        </p:txBody>
      </p:sp>
      <p:pic>
        <p:nvPicPr>
          <p:cNvPr id="4" name="Picture 3" descr="47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505200"/>
            <a:ext cx="3124200" cy="2082800"/>
          </a:xfrm>
          <a:prstGeom prst="rect">
            <a:avLst/>
          </a:prstGeo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1524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algn="r" rtl="1"/>
            <a:r>
              <a:rPr lang="fa-IR" sz="2800" b="1" dirty="0" smtClean="0">
                <a:cs typeface="B Titr" pitchFamily="2" charset="-78"/>
              </a:rPr>
              <a:t> شاخص هاي ارزیابي</a:t>
            </a:r>
            <a:br>
              <a:rPr lang="fa-IR" sz="2800" b="1" dirty="0" smtClean="0">
                <a:cs typeface="B Titr" pitchFamily="2" charset="-78"/>
              </a:rPr>
            </a:br>
            <a:r>
              <a:rPr lang="fa-IR" sz="2800" b="1" dirty="0" smtClean="0">
                <a:cs typeface="B Titr" pitchFamily="2" charset="-78"/>
              </a:rPr>
              <a:t/>
            </a:r>
            <a:br>
              <a:rPr lang="fa-IR" sz="2800" b="1" dirty="0" smtClean="0">
                <a:cs typeface="B Titr" pitchFamily="2" charset="-78"/>
              </a:rPr>
            </a:br>
            <a:r>
              <a:rPr lang="fa-IR" sz="1600" b="1" dirty="0" smtClean="0">
                <a:cs typeface="B Mitra" pitchFamily="2" charset="-78"/>
              </a:rPr>
              <a:t>شاخص هاي ارزیابي شاخص هایي هستند كه خروجي ها  و هدف نهایي را میسنجند</a:t>
            </a:r>
            <a:br>
              <a:rPr lang="fa-IR" sz="1600" b="1" dirty="0" smtClean="0">
                <a:cs typeface="B Mitra" pitchFamily="2" charset="-78"/>
              </a:rPr>
            </a:br>
            <a:r>
              <a:rPr lang="fa-IR" sz="1600" b="1" dirty="0" smtClean="0">
                <a:cs typeface="B Mitra" pitchFamily="2" charset="-78"/>
              </a:rPr>
              <a:t>یا به عبارتي به اندازه گیري آنچه درپایان یك برنامه ریزي حاصل میشود میپردازد</a:t>
            </a:r>
            <a:endParaRPr lang="en-US" sz="16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en-US" sz="2200" b="1" dirty="0" smtClean="0"/>
              <a:t>OUTPUT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شاخص هایي كه خروجي فعالیت ها را اندازه گیري میكند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مانند میزان پوشش برنامه واكسیناسیون ( تعداد کودکانی که واکسن رادریافت کرده اند/تعدادموالید زنده </a:t>
            </a:r>
            <a:r>
              <a:rPr lang="fa-IR" b="1" dirty="0" smtClean="0"/>
              <a:t>)</a:t>
            </a:r>
          </a:p>
          <a:p>
            <a:pPr algn="r" rtl="1">
              <a:buNone/>
            </a:pPr>
            <a:r>
              <a:rPr lang="en-US" sz="2200" b="1" dirty="0" smtClean="0"/>
              <a:t>OUTCOM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شاخص هایي كه برآمد فعالیت رانشان میدهد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میزان ایمني ناشي از واكسیناسیون</a:t>
            </a:r>
          </a:p>
          <a:p>
            <a:pPr algn="r" rtl="1">
              <a:buNone/>
            </a:pPr>
            <a:r>
              <a:rPr lang="en-US" sz="2200" b="1" dirty="0" smtClean="0"/>
              <a:t>IMPACT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شاخص هایي كه اثرات بلند مدت فعالیت ها را نشان میدهد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درصد كاهش مرگ ومیر ناشي از بیماریهاي قابل پیشگیري با واكسن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- زمان طولاني مدنظرباشد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- عملكرد كل سیستم مدنظر باشد</a:t>
            </a:r>
          </a:p>
          <a:p>
            <a:pPr algn="r">
              <a:buNone/>
            </a:pPr>
            <a:r>
              <a:rPr lang="fa-IR" b="1" dirty="0" smtClean="0"/>
              <a:t>- </a:t>
            </a:r>
            <a:r>
              <a:rPr lang="fa-IR" sz="1800" dirty="0" smtClean="0">
                <a:cs typeface="B Mitra" pitchFamily="2" charset="-78"/>
              </a:rPr>
              <a:t>حجم زیادي ازموارد قابل دسترس باشد</a:t>
            </a:r>
            <a:endParaRPr lang="en-US" sz="1800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fa-IR" dirty="0" smtClean="0">
                <a:cs typeface="B Titr" pitchFamily="2" charset="-78"/>
              </a:rPr>
              <a:t>اجزاء كنترل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b="1" dirty="0" smtClean="0">
                <a:cs typeface="B Titr" pitchFamily="2" charset="-78"/>
              </a:rPr>
              <a:t>پایش : </a:t>
            </a:r>
            <a:r>
              <a:rPr lang="fa-IR" sz="2000" b="1" dirty="0" smtClean="0">
                <a:cs typeface="B Mitra" pitchFamily="2" charset="-78"/>
              </a:rPr>
              <a:t>تعیین میزان انطباق فعالیتها با طراحي</a:t>
            </a:r>
          </a:p>
          <a:p>
            <a:pPr algn="r" rtl="1">
              <a:buNone/>
            </a:pPr>
            <a:r>
              <a:rPr lang="fa-IR" b="1" dirty="0" smtClean="0">
                <a:cs typeface="B Titr" pitchFamily="2" charset="-78"/>
              </a:rPr>
              <a:t>ارزیابي : </a:t>
            </a:r>
            <a:r>
              <a:rPr lang="fa-IR" sz="2000" b="1" dirty="0" smtClean="0">
                <a:cs typeface="B Mitra" pitchFamily="2" charset="-78"/>
              </a:rPr>
              <a:t>تعیین میزان توفیق سازمان در انجام ماموریت خود و دستیابي به اهداف</a:t>
            </a:r>
          </a:p>
          <a:p>
            <a:pPr algn="r" rtl="1">
              <a:buNone/>
            </a:pPr>
            <a:r>
              <a:rPr lang="fa-IR" b="1" dirty="0" smtClean="0">
                <a:cs typeface="B Titr" pitchFamily="2" charset="-78"/>
              </a:rPr>
              <a:t>تحلیل : </a:t>
            </a:r>
            <a:r>
              <a:rPr lang="fa-IR" sz="2000" b="1" dirty="0" smtClean="0">
                <a:cs typeface="B Mitra" pitchFamily="2" charset="-78"/>
              </a:rPr>
              <a:t>تعیین نقاط  مداخله</a:t>
            </a:r>
            <a:endParaRPr lang="en-US" sz="2000" b="1" dirty="0" smtClean="0">
              <a:cs typeface="B Mitra" pitchFamily="2" charset="-78"/>
            </a:endParaRPr>
          </a:p>
        </p:txBody>
      </p:sp>
      <p:pic>
        <p:nvPicPr>
          <p:cNvPr id="4" name="Picture 3" descr="leadership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667000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Abstract-Backdrop-13954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810000"/>
            <a:ext cx="2519362" cy="1890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r" rtl="1"/>
            <a:r>
              <a:rPr lang="fa-IR" dirty="0" smtClean="0">
                <a:cs typeface="B Titr" pitchFamily="2" charset="-78"/>
              </a:rPr>
              <a:t>شاخصهای عملکردی بیمارستان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r" rtl="1"/>
            <a:r>
              <a:rPr lang="fa-IR" dirty="0" smtClean="0">
                <a:cs typeface="B Titr" pitchFamily="2" charset="-78"/>
              </a:rPr>
              <a:t> معیار انتخاب شاخص ها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sz="2800" dirty="0" smtClean="0">
                <a:cs typeface="B Mitra" pitchFamily="2" charset="-78"/>
              </a:rPr>
              <a:t>* مفید برای ارزیابی ، تصمیم گیری و مداخله </a:t>
            </a:r>
            <a:br>
              <a:rPr lang="fa-IR" sz="2800" dirty="0" smtClean="0">
                <a:cs typeface="B Mitra" pitchFamily="2" charset="-78"/>
              </a:rPr>
            </a:br>
            <a:r>
              <a:rPr lang="fa-IR" sz="2800" dirty="0" smtClean="0">
                <a:cs typeface="B Mitra" pitchFamily="2" charset="-78"/>
              </a:rPr>
              <a:t>*مهم</a:t>
            </a:r>
            <a:br>
              <a:rPr lang="fa-IR" sz="2800" dirty="0" smtClean="0">
                <a:cs typeface="B Mitra" pitchFamily="2" charset="-78"/>
              </a:rPr>
            </a:br>
            <a:r>
              <a:rPr lang="fa-IR" sz="2800" dirty="0" smtClean="0">
                <a:cs typeface="B Mitra" pitchFamily="2" charset="-78"/>
              </a:rPr>
              <a:t>*قابلیت و سهولت در اجرا </a:t>
            </a:r>
            <a:br>
              <a:rPr lang="fa-IR" sz="2800" dirty="0" smtClean="0">
                <a:cs typeface="B Mitra" pitchFamily="2" charset="-78"/>
              </a:rPr>
            </a:br>
            <a:r>
              <a:rPr lang="fa-IR" sz="2800" dirty="0" smtClean="0">
                <a:cs typeface="B Mitra" pitchFamily="2" charset="-78"/>
              </a:rPr>
              <a:t>*قابل اعتماد و معتبر باشد </a:t>
            </a:r>
            <a:br>
              <a:rPr lang="fa-IR" sz="2800" dirty="0" smtClean="0">
                <a:cs typeface="B Mitra" pitchFamily="2" charset="-78"/>
              </a:rPr>
            </a:br>
            <a:r>
              <a:rPr lang="fa-IR" sz="2800" dirty="0" smtClean="0">
                <a:cs typeface="B Mitra" pitchFamily="2" charset="-78"/>
              </a:rPr>
              <a:t>*قابلیت مقایسه داشته باشد </a:t>
            </a:r>
            <a:br>
              <a:rPr lang="fa-IR" sz="2800" dirty="0" smtClean="0">
                <a:cs typeface="B Mitra" pitchFamily="2" charset="-78"/>
              </a:rPr>
            </a:br>
            <a:r>
              <a:rPr lang="fa-IR" sz="2800" dirty="0" smtClean="0">
                <a:cs typeface="B Mitra" pitchFamily="2" charset="-78"/>
              </a:rPr>
              <a:t>*با شرایط کشور همخوانی داشته باشد 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 smtClean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r" rtl="1"/>
            <a:r>
              <a:rPr lang="fa-IR" dirty="0" smtClean="0">
                <a:cs typeface="B Titr" pitchFamily="2" charset="-78"/>
              </a:rPr>
              <a:t>شناسنامه شاخص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/>
            <a:r>
              <a:rPr lang="fa-IR" dirty="0" smtClean="0">
                <a:cs typeface="B Titr" pitchFamily="2" charset="-78"/>
              </a:rPr>
              <a:t>مثال :فرایند رسیدگی به شکایات 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INPUT INDEX</a:t>
            </a:r>
            <a:endParaRPr lang="en-US" sz="1800" b="1" dirty="0" smtClean="0">
              <a:solidFill>
                <a:srgbClr val="0070C0"/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تعداد صندوق شكایات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تعدادشكایات دریافت شده</a:t>
            </a:r>
          </a:p>
          <a:p>
            <a:pPr algn="r" rtl="1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PROCESS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درصد شكایات بررسي شده</a:t>
            </a:r>
          </a:p>
          <a:p>
            <a:pPr algn="r" rtl="1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OUTPUT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درصد شكایات پاسخ داده شده</a:t>
            </a:r>
          </a:p>
          <a:p>
            <a:pPr algn="r" rtl="1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OUTCOM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درصد رضایتمندي بیماران</a:t>
            </a:r>
          </a:p>
          <a:p>
            <a:pPr algn="r" rtl="1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IMPACT INDEX</a:t>
            </a:r>
          </a:p>
          <a:p>
            <a:pPr algn="r" rtl="1">
              <a:buNone/>
            </a:pPr>
            <a:r>
              <a:rPr lang="fa-IR" sz="1800" dirty="0" smtClean="0">
                <a:cs typeface="B Mitra" pitchFamily="2" charset="-78"/>
              </a:rPr>
              <a:t>درصد استفاده مجدد بیماران ازمركز جهت دریافت خدمات درماني(الكتیو)</a:t>
            </a:r>
            <a:endParaRPr lang="en-US" sz="1800" dirty="0" smtClean="0">
              <a:cs typeface="B Mitra" pitchFamily="2" charset="-78"/>
            </a:endParaRPr>
          </a:p>
        </p:txBody>
      </p:sp>
      <p:pic>
        <p:nvPicPr>
          <p:cNvPr id="4" name="Picture 3" descr="353230736.5473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2590800"/>
            <a:ext cx="2695575" cy="2162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"/>
          </p:nvPr>
        </p:nvSpPr>
        <p:spPr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 r="-100000" b="-100000"/>
          </a:gradFill>
        </p:spPr>
        <p:txBody>
          <a:bodyPr/>
          <a:lstStyle/>
          <a:p>
            <a:endParaRPr lang="en-US" dirty="0"/>
          </a:p>
        </p:txBody>
      </p:sp>
      <p:sp>
        <p:nvSpPr>
          <p:cNvPr id="21" name="Horizontal Scroll 20"/>
          <p:cNvSpPr/>
          <p:nvPr/>
        </p:nvSpPr>
        <p:spPr>
          <a:xfrm>
            <a:off x="990600" y="2438400"/>
            <a:ext cx="6629400" cy="3048000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latin typeface="Arabic Typesetting" pitchFamily="66" charset="-78"/>
                <a:cs typeface="Arabic Typesetting" pitchFamily="66" charset="-78"/>
              </a:rPr>
              <a:t>به راه باديه رفتن به از نشستن باطل </a:t>
            </a:r>
            <a:br>
              <a:rPr lang="fa-IR" sz="4800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fa-IR" sz="4800" dirty="0" smtClean="0">
                <a:latin typeface="Arabic Typesetting" pitchFamily="66" charset="-78"/>
                <a:cs typeface="Arabic Typesetting" pitchFamily="66" charset="-78"/>
              </a:rPr>
              <a:t>كه گر مراد نيابیم به قدر وسع بكوشیم</a:t>
            </a:r>
            <a:endParaRPr lang="en-US" sz="4800" dirty="0" smtClean="0">
              <a:latin typeface="Arabic Typesetting" pitchFamily="66" charset="-78"/>
              <a:cs typeface="Arabic Typesetting" pitchFamily="66" charset="-78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dirty="0" smtClean="0">
                <a:cs typeface="B Titr" pitchFamily="2" charset="-78"/>
              </a:rPr>
              <a:t>اطلاعات در بیمارستان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Mitra" pitchFamily="2" charset="-78"/>
              </a:rPr>
              <a:t>اطلاعات یکی از اساسی ترین اجزای سیستم های استاندارد و کیفیت است. 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به منظور حرکت در جهت بهبود در کیفیت، سازمان ها نیاز به اطلاعات خوب دارند. داده های خوب برای: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برنامه ریزی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محاسبه دستمزد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اجرا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مدیریت</a:t>
            </a:r>
          </a:p>
          <a:p>
            <a:pPr algn="r" rtl="1">
              <a:buFontTx/>
              <a:buChar char="-"/>
            </a:pPr>
            <a:r>
              <a:rPr lang="fa-IR" sz="2000" dirty="0" smtClean="0">
                <a:cs typeface="B Mitra" pitchFamily="2" charset="-78"/>
              </a:rPr>
              <a:t>ارزیابی خدمات </a:t>
            </a:r>
          </a:p>
          <a:p>
            <a:pPr algn="r" rtl="1"/>
            <a:r>
              <a:rPr lang="fa-IR" sz="2000" dirty="0" smtClean="0">
                <a:cs typeface="B Mitra" pitchFamily="2" charset="-78"/>
              </a:rPr>
              <a:t> ضروری هستند. </a:t>
            </a:r>
            <a:br>
              <a:rPr lang="fa-IR" sz="2000" dirty="0" smtClean="0">
                <a:cs typeface="B Mitra" pitchFamily="2" charset="-78"/>
              </a:rPr>
            </a:br>
            <a:endParaRPr lang="en-US" dirty="0"/>
          </a:p>
        </p:txBody>
      </p:sp>
      <p:pic>
        <p:nvPicPr>
          <p:cNvPr id="5" name="Picture 4" descr="1_634846055061422637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124200"/>
            <a:ext cx="3783755" cy="288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r" rtl="1">
              <a:buNone/>
            </a:pPr>
            <a:r>
              <a:rPr lang="fa-IR" b="1" dirty="0" smtClean="0">
                <a:cs typeface="B Mitra" pitchFamily="2" charset="-78"/>
              </a:rPr>
              <a:t>درمعنای عام :</a:t>
            </a:r>
            <a:endParaRPr lang="en-US" b="1" dirty="0" smtClean="0">
              <a:cs typeface="B Mitra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داده واطلاعات مترادف یکدیگرند</a:t>
            </a:r>
          </a:p>
          <a:p>
            <a:pPr algn="r" rtl="1">
              <a:buNone/>
            </a:pPr>
            <a:r>
              <a:rPr lang="fa-IR" b="1" dirty="0" smtClean="0">
                <a:cs typeface="B Mitra" pitchFamily="2" charset="-78"/>
              </a:rPr>
              <a:t>درمعنای خاص</a:t>
            </a:r>
            <a:endParaRPr lang="en-US" b="1" dirty="0" smtClean="0">
              <a:cs typeface="B Mitra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داده : شكل تكامل نیافته اطلاعات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اطلاعات : شكل تكامل یافته داده   </a:t>
            </a:r>
            <a:br>
              <a:rPr lang="fa-IR" dirty="0" smtClean="0">
                <a:cs typeface="B Mitra" pitchFamily="2" charset="-78"/>
              </a:rPr>
            </a:br>
            <a:endParaRPr lang="fa-IR" dirty="0" smtClean="0">
              <a:cs typeface="B Mitra" pitchFamily="2" charset="-78"/>
            </a:endParaRPr>
          </a:p>
          <a:p>
            <a:pPr algn="r" rtl="1">
              <a:buNone/>
            </a:pPr>
            <a:r>
              <a:rPr lang="fa-IR" b="1" dirty="0" smtClean="0">
                <a:cs typeface="B Mitra" pitchFamily="2" charset="-78"/>
              </a:rPr>
              <a:t>جمع آوری اطلاعات درصورتي ضرورت دارد كه: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اھمیت آنها در یك یا چند زمینه مشخص ثابت شود ومسلم گردد كه از آن اطلاعات براي مقاصد ویژه مدیریتي استفاده میشود              </a:t>
            </a:r>
          </a:p>
          <a:p>
            <a:pPr rtl="1">
              <a:buNone/>
            </a:pPr>
            <a:endParaRPr lang="fa-IR" dirty="0" smtClean="0">
              <a:cs typeface="B Mitra" pitchFamily="2" charset="-78"/>
            </a:endParaRPr>
          </a:p>
          <a:p>
            <a:pPr rtl="1">
              <a:buNone/>
            </a:pPr>
            <a:endParaRPr lang="fa-IR" dirty="0" smtClean="0">
              <a:cs typeface="B Mitra" pitchFamily="2" charset="-78"/>
            </a:endParaRPr>
          </a:p>
          <a:p>
            <a:pPr rtl="1">
              <a:buNone/>
            </a:pPr>
            <a:r>
              <a:rPr lang="fa-IR" dirty="0" smtClean="0">
                <a:cs typeface="B Mitra" pitchFamily="2" charset="-78"/>
              </a:rPr>
              <a:t>       </a:t>
            </a:r>
            <a:endParaRPr lang="en-US" dirty="0">
              <a:cs typeface="B Mitra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8600" y="685800"/>
            <a:ext cx="1676400" cy="6858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bg2">
                    <a:lumMod val="10000"/>
                  </a:schemeClr>
                </a:solidFill>
                <a:cs typeface="B Mitra" pitchFamily="2" charset="-78"/>
              </a:rPr>
              <a:t>داده</a:t>
            </a:r>
            <a:endParaRPr lang="en-US" b="1" dirty="0">
              <a:solidFill>
                <a:schemeClr val="bg2">
                  <a:lumMod val="10000"/>
                </a:schemeClr>
              </a:solidFill>
              <a:cs typeface="B Mitra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4800" y="15240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362200" y="1219200"/>
            <a:ext cx="1676400" cy="6858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bg2">
                    <a:lumMod val="10000"/>
                  </a:schemeClr>
                </a:solidFill>
                <a:cs typeface="B Mitra" pitchFamily="2" charset="-78"/>
              </a:rPr>
              <a:t>سیستم اطلاعاتی </a:t>
            </a:r>
            <a:br>
              <a:rPr lang="fa-IR" b="1" dirty="0" smtClean="0">
                <a:solidFill>
                  <a:schemeClr val="bg2">
                    <a:lumMod val="10000"/>
                  </a:schemeClr>
                </a:solidFill>
                <a:cs typeface="B Mitra" pitchFamily="2" charset="-78"/>
              </a:rPr>
            </a:br>
            <a:r>
              <a:rPr lang="fa-IR" b="1" dirty="0" smtClean="0">
                <a:solidFill>
                  <a:schemeClr val="bg2">
                    <a:lumMod val="10000"/>
                  </a:schemeClr>
                </a:solidFill>
                <a:cs typeface="B Mitra" pitchFamily="2" charset="-78"/>
              </a:rPr>
              <a:t>(پردازش)</a:t>
            </a:r>
            <a:endParaRPr lang="en-US" b="1" dirty="0">
              <a:solidFill>
                <a:schemeClr val="bg2">
                  <a:lumMod val="10000"/>
                </a:schemeClr>
              </a:solidFill>
              <a:cs typeface="B Mitra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114800" y="15240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572000" y="685800"/>
            <a:ext cx="1676400" cy="6858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bg2">
                    <a:lumMod val="10000"/>
                  </a:schemeClr>
                </a:solidFill>
                <a:cs typeface="B Mitra" pitchFamily="2" charset="-78"/>
              </a:rPr>
              <a:t>اطلاعات</a:t>
            </a:r>
            <a:r>
              <a:rPr lang="fa-IR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حاصل نظام اطلاعاتي مطلوب؟</a:t>
            </a:r>
          </a:p>
          <a:p>
            <a:pPr algn="r" rtl="1">
              <a:buNone/>
            </a:pPr>
            <a:r>
              <a:rPr lang="fa-IR" sz="2000" b="1" dirty="0" smtClean="0">
                <a:solidFill>
                  <a:srgbClr val="7030A0"/>
                </a:solidFill>
                <a:cs typeface="B Titr" pitchFamily="2" charset="-78"/>
              </a:rPr>
              <a:t>شاخص هایي</a:t>
            </a:r>
            <a:r>
              <a:rPr lang="fa-IR" sz="2000" b="1" dirty="0" smtClean="0">
                <a:cs typeface="B Mitra" pitchFamily="2" charset="-78"/>
              </a:rPr>
              <a:t> هستند كه ھم میتوانند پایه واساس تصمیم گیري وبرنامه ریزي قرارگیرند</a:t>
            </a:r>
            <a:br>
              <a:rPr lang="fa-IR" sz="2000" b="1" dirty="0" smtClean="0">
                <a:cs typeface="B Mitra" pitchFamily="2" charset="-78"/>
              </a:rPr>
            </a:br>
            <a:r>
              <a:rPr lang="fa-IR" sz="2000" b="1" dirty="0" smtClean="0">
                <a:cs typeface="B Mitra" pitchFamily="2" charset="-78"/>
              </a:rPr>
              <a:t>وھم</a:t>
            </a:r>
          </a:p>
          <a:p>
            <a:pPr algn="r" rtl="1">
              <a:buNone/>
            </a:pPr>
            <a:r>
              <a:rPr lang="fa-IR" sz="2000" b="1" dirty="0" smtClean="0">
                <a:cs typeface="B Mitra" pitchFamily="2" charset="-78"/>
              </a:rPr>
              <a:t>عملكردها رادرحوزه هاي مختلف مدیریتي ،جغرافیایي پایش وارزیابي نمایند</a:t>
            </a:r>
            <a:endParaRPr lang="en-US" sz="2000" b="1" dirty="0" smtClean="0">
              <a:cs typeface="B Mitra" pitchFamily="2" charset="-78"/>
            </a:endParaRPr>
          </a:p>
        </p:txBody>
      </p:sp>
      <p:pic>
        <p:nvPicPr>
          <p:cNvPr id="4" name="Picture 3" descr="images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4114800"/>
            <a:ext cx="2143125" cy="2143125"/>
          </a:xfrm>
          <a:prstGeom prst="rect">
            <a:avLst/>
          </a:prstGeom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5178552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*شاخص یك جزء جدایي ناپذیر از یك سیستم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پاسخگو</a:t>
            </a:r>
            <a:r>
              <a:rPr lang="fa-IR" dirty="0" smtClean="0">
                <a:cs typeface="B Mitra" pitchFamily="2" charset="-78"/>
              </a:rPr>
              <a:t> میباشد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*شاخص فرصت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مقایسه</a:t>
            </a:r>
            <a:r>
              <a:rPr lang="fa-IR" dirty="0" smtClean="0">
                <a:cs typeface="B Mitra" pitchFamily="2" charset="-78"/>
              </a:rPr>
              <a:t> رافراهم میكند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*شاخص امكان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مدیریت بهتر منابع </a:t>
            </a:r>
            <a:r>
              <a:rPr lang="fa-IR" dirty="0" smtClean="0">
                <a:cs typeface="B Mitra" pitchFamily="2" charset="-78"/>
              </a:rPr>
              <a:t>رافراهم میكند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*تدوین شاخص واقعي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 راهنماي </a:t>
            </a:r>
            <a:r>
              <a:rPr lang="fa-IR" dirty="0" smtClean="0">
                <a:cs typeface="B Mitra" pitchFamily="2" charset="-78"/>
              </a:rPr>
              <a:t>مسیر ارتقاء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*تدوین شاخص واقعي علامت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مشخص كننده وضعیت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*مقایسه شاخص هاي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واقعي</a:t>
            </a:r>
            <a:r>
              <a:rPr lang="fa-IR" dirty="0" smtClean="0">
                <a:cs typeface="B Mitra" pitchFamily="2" charset="-78"/>
              </a:rPr>
              <a:t> با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اهداف</a:t>
            </a:r>
            <a:r>
              <a:rPr lang="fa-IR" dirty="0" smtClean="0">
                <a:cs typeface="B Mitra" pitchFamily="2" charset="-78"/>
              </a:rPr>
              <a:t> این فرصت رابراي تصمیم گیران فراهم میكند كه پیشرفت برنامه ها وسیاست هارا </a:t>
            </a:r>
            <a:r>
              <a:rPr lang="fa-IR" dirty="0" smtClean="0">
                <a:solidFill>
                  <a:srgbClr val="7030A0"/>
                </a:solidFill>
                <a:cs typeface="B Mitra" pitchFamily="2" charset="-78"/>
              </a:rPr>
              <a:t>ارزیابي</a:t>
            </a:r>
            <a:r>
              <a:rPr lang="fa-IR" dirty="0" smtClean="0">
                <a:cs typeface="B Mitra" pitchFamily="2" charset="-78"/>
              </a:rPr>
              <a:t> كند</a:t>
            </a:r>
          </a:p>
          <a:p>
            <a:pPr algn="r" rtl="1">
              <a:buNone/>
            </a:pPr>
            <a:r>
              <a:rPr lang="fa-IR" dirty="0" smtClean="0">
                <a:cs typeface="B Mitra" pitchFamily="2" charset="-78"/>
              </a:rPr>
              <a:t>بنابراین شاخص: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  </a:t>
            </a:r>
            <a:r>
              <a:rPr lang="fa-IR" sz="2800" dirty="0" smtClean="0">
                <a:solidFill>
                  <a:srgbClr val="C00000"/>
                </a:solidFill>
                <a:cs typeface="B Mitra" pitchFamily="2" charset="-78"/>
              </a:rPr>
              <a:t>فاكتور يا متغير كمي يا كيفي است كه يك ابزار ساده و قابل اطمينان را براي اندازه گيري عملكرد،  تغييرا ت در مداخله ، ارزيابي عملكردهاي توسعه اي فراهم مي كند.</a:t>
            </a:r>
          </a:p>
          <a:p>
            <a:pPr algn="r" rtl="1">
              <a:buNone/>
            </a:pPr>
            <a:endParaRPr lang="en-US" dirty="0">
              <a:cs typeface="B Mitra" pitchFamily="2" charset="-78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r" rtl="1"/>
            <a:r>
              <a:rPr lang="fa-IR" sz="2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cs typeface="B Titr" pitchFamily="2" charset="-78"/>
              </a:rPr>
              <a:t>استاندارد:</a:t>
            </a:r>
            <a:endParaRPr lang="en-US" sz="2800" dirty="0">
              <a:ln>
                <a:solidFill>
                  <a:schemeClr val="accent6">
                    <a:lumMod val="50000"/>
                  </a:schemeClr>
                </a:solidFill>
              </a:ln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تعریف:</a:t>
            </a:r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dirty="0" smtClean="0">
                <a:cs typeface="2  Titr" pitchFamily="2" charset="-78"/>
              </a:rPr>
              <a:t/>
            </a:r>
            <a:br>
              <a:rPr lang="fa-IR" dirty="0" smtClean="0">
                <a:cs typeface="2  Titr" pitchFamily="2" charset="-78"/>
              </a:rPr>
            </a:br>
            <a:r>
              <a:rPr lang="fa-IR" dirty="0" smtClean="0">
                <a:cs typeface="2  Titr" pitchFamily="2" charset="-78"/>
              </a:rPr>
              <a:t>استاندارد عبارت است از حد قابل قبول و مبنای اصلی برای قضاوت </a:t>
            </a:r>
          </a:p>
          <a:p>
            <a:pPr algn="r" rtl="1"/>
            <a:r>
              <a:rPr lang="fa-IR" sz="1800" dirty="0" smtClean="0">
                <a:cs typeface="B Titr" pitchFamily="2" charset="-78"/>
              </a:rPr>
              <a:t>انواع استاندارد: </a:t>
            </a:r>
          </a:p>
          <a:p>
            <a:pPr lvl="1" algn="r" rtl="1">
              <a:buNone/>
            </a:pP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/>
            </a:r>
            <a:b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</a:b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استاندارد الزامی: </a:t>
            </a:r>
          </a:p>
          <a:p>
            <a:pPr lvl="2" algn="r" rtl="1"/>
            <a:r>
              <a:rPr lang="fa-IR" dirty="0" smtClean="0">
                <a:cs typeface="B Mitra" pitchFamily="2" charset="-78"/>
              </a:rPr>
              <a:t>استاندارد الزامی به استانداردی اطلاق میشود که وجود یا عمل به آن ضروری و عدم آن به معنای نفی موضوع و مشروعیت آن می باشد </a:t>
            </a:r>
            <a:r>
              <a:rPr lang="fa-IR" dirty="0" smtClean="0">
                <a:cs typeface="2  Titr" pitchFamily="2" charset="-78"/>
              </a:rPr>
              <a:t>. </a:t>
            </a:r>
          </a:p>
          <a:p>
            <a:pPr lvl="1" algn="r" rtl="1">
              <a:buNone/>
            </a:pP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استاندارد عمومی:</a:t>
            </a:r>
          </a:p>
          <a:p>
            <a:pPr lvl="2" algn="r" rtl="1"/>
            <a:r>
              <a:rPr lang="fa-IR" dirty="0" smtClean="0">
                <a:cs typeface="B Mitra" pitchFamily="2" charset="-78"/>
              </a:rPr>
              <a:t>استاندارد عمومی به استانداردی اطلاق میشود که وجود آن مطلوب ولی عدم آن نفی مشروعیت نمی کند</a:t>
            </a:r>
            <a:endParaRPr lang="en-US" dirty="0" smtClean="0">
              <a:cs typeface="B Mitra" pitchFamily="2" charset="-78"/>
            </a:endParaRPr>
          </a:p>
          <a:p>
            <a:pPr algn="r"/>
            <a:endParaRPr lang="en-US" dirty="0"/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t"/>
          <a:lstStyle/>
          <a:p>
            <a:pPr algn="r" rtl="1" eaLnBrk="1" hangingPunct="1">
              <a:defRPr/>
            </a:pPr>
            <a:r>
              <a:rPr lang="fa-IR" sz="2000" dirty="0" smtClean="0">
                <a:solidFill>
                  <a:srgbClr val="C00000"/>
                </a:solidFill>
                <a:cs typeface="B Titr" pitchFamily="2" charset="-78"/>
              </a:rPr>
              <a:t>حدود استاندارد</a:t>
            </a:r>
            <a:r>
              <a:rPr lang="en-US" sz="2000" dirty="0" smtClean="0">
                <a:solidFill>
                  <a:srgbClr val="FF0066"/>
                </a:solidFill>
                <a:cs typeface="B Titr" pitchFamily="2" charset="-78"/>
              </a:rPr>
              <a:t/>
            </a:r>
            <a:br>
              <a:rPr lang="en-US" sz="2000" dirty="0" smtClean="0">
                <a:solidFill>
                  <a:srgbClr val="FF0066"/>
                </a:solidFill>
                <a:cs typeface="B Titr" pitchFamily="2" charset="-78"/>
              </a:rPr>
            </a:br>
            <a:r>
              <a:rPr lang="en-US" sz="2000" dirty="0" smtClean="0">
                <a:solidFill>
                  <a:srgbClr val="FF0066"/>
                </a:solidFill>
                <a:cs typeface="B Titr" pitchFamily="2" charset="-78"/>
              </a:rPr>
              <a:t> </a:t>
            </a:r>
            <a:r>
              <a:rPr lang="fa-IR" sz="2000" dirty="0" smtClean="0">
                <a:solidFill>
                  <a:srgbClr val="FF0066"/>
                </a:solidFill>
                <a:cs typeface="B Titr" pitchFamily="2" charset="-78"/>
              </a:rPr>
              <a:t/>
            </a:r>
            <a:br>
              <a:rPr lang="fa-IR" sz="2000" dirty="0" smtClean="0">
                <a:solidFill>
                  <a:srgbClr val="FF0066"/>
                </a:solidFill>
                <a:cs typeface="B Titr" pitchFamily="2" charset="-78"/>
              </a:rPr>
            </a:br>
            <a:r>
              <a:rPr lang="fa-IR" sz="2400" dirty="0" smtClean="0">
                <a:cs typeface="B Titr" pitchFamily="2" charset="-78"/>
              </a:rPr>
              <a:t>استاندارد از نظر اندازه گیری می تواند کمی باشد  در اینصورت : </a:t>
            </a:r>
            <a:endParaRPr lang="en-US" sz="2400" dirty="0" smtClean="0">
              <a:cs typeface="B Titr" pitchFamily="2" charset="-78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4294967295"/>
          </p:nvPr>
        </p:nvSpPr>
        <p:spPr>
          <a:xfrm>
            <a:off x="879475" y="1630363"/>
            <a:ext cx="8229600" cy="3886200"/>
          </a:xfrm>
        </p:spPr>
        <p:txBody>
          <a:bodyPr/>
          <a:lstStyle/>
          <a:p>
            <a:pPr algn="r" rtl="1" eaLnBrk="1" hangingPunct="1"/>
            <a:endParaRPr lang="en-US" sz="2800" dirty="0" smtClean="0">
              <a:cs typeface="2  Titr" pitchFamily="2" charset="-78"/>
            </a:endParaRPr>
          </a:p>
          <a:p>
            <a:pPr lvl="1" algn="r" rtl="1" eaLnBrk="1" hangingPunct="1"/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استاندارد یا حداقل قابل قبول دارد و حداکثر ندارد بطور مثا</a:t>
            </a:r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ل </a:t>
            </a:r>
            <a:endParaRPr lang="en-US" sz="24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lvl="1" algn="r" rtl="1" eaLnBrk="1" hangingPunct="1"/>
            <a:endParaRPr lang="en-US" sz="2400" b="1" dirty="0" smtClean="0">
              <a:solidFill>
                <a:srgbClr val="FF0066"/>
              </a:solidFill>
              <a:cs typeface="2  Titr" pitchFamily="2" charset="-78"/>
            </a:endParaRPr>
          </a:p>
          <a:p>
            <a:pPr lvl="1" algn="r" rtl="1" eaLnBrk="1" hangingPunct="1"/>
            <a:endParaRPr lang="en-US" sz="2400" b="1" dirty="0" smtClean="0">
              <a:solidFill>
                <a:srgbClr val="FF0066"/>
              </a:solidFill>
              <a:cs typeface="2  Titr" pitchFamily="2" charset="-78"/>
            </a:endParaRPr>
          </a:p>
          <a:p>
            <a:pPr lvl="1" algn="r" rtl="1" eaLnBrk="1" hangingPunct="1"/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احتمال دارد یک استاندارد فقط حداکثر داشته باشد و حداقل معنا نداشته باشد</a:t>
            </a:r>
            <a:r>
              <a:rPr lang="fa-IR" sz="2400" b="1" dirty="0" smtClean="0">
                <a:solidFill>
                  <a:srgbClr val="FF0066"/>
                </a:solidFill>
                <a:cs typeface="2  Titr" pitchFamily="2" charset="-78"/>
              </a:rPr>
              <a:t> </a:t>
            </a:r>
            <a:endParaRPr lang="en-US" sz="2400" b="1" dirty="0" smtClean="0">
              <a:solidFill>
                <a:srgbClr val="FF0066"/>
              </a:solidFill>
              <a:cs typeface="2  Titr" pitchFamily="2" charset="-78"/>
            </a:endParaRPr>
          </a:p>
          <a:p>
            <a:pPr lvl="1" algn="r" rtl="1" eaLnBrk="1" hangingPunct="1"/>
            <a:endParaRPr lang="en-US" sz="2400" b="1" dirty="0" smtClean="0">
              <a:solidFill>
                <a:srgbClr val="FF0066"/>
              </a:solidFill>
              <a:cs typeface="2  Titr" pitchFamily="2" charset="-78"/>
            </a:endParaRPr>
          </a:p>
          <a:p>
            <a:pPr lvl="1" algn="r" rtl="1" eaLnBrk="1" hangingPunct="1"/>
            <a:endParaRPr lang="en-US" sz="2400" b="1" dirty="0" smtClean="0">
              <a:solidFill>
                <a:srgbClr val="FF0066"/>
              </a:solidFill>
              <a:cs typeface="2  Titr" pitchFamily="2" charset="-78"/>
            </a:endParaRPr>
          </a:p>
          <a:p>
            <a:pPr lvl="1" algn="r" rtl="1" eaLnBrk="1" hangingPunct="1"/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احتمال دارد یک استاندارد هم حداقل داشته باشد و هم حداکثر(کمیته و بیشینه)</a:t>
            </a:r>
            <a:endParaRPr lang="en-US" sz="18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95288" y="3140075"/>
            <a:ext cx="1143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Up Arrow 6"/>
          <p:cNvSpPr/>
          <p:nvPr/>
        </p:nvSpPr>
        <p:spPr>
          <a:xfrm>
            <a:off x="684213" y="3171825"/>
            <a:ext cx="484187" cy="977900"/>
          </a:xfrm>
          <a:prstGeom prst="upArrow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68313" y="2636838"/>
            <a:ext cx="1143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Up Arrow 9"/>
          <p:cNvSpPr/>
          <p:nvPr/>
        </p:nvSpPr>
        <p:spPr>
          <a:xfrm>
            <a:off x="755650" y="1628775"/>
            <a:ext cx="484188" cy="977900"/>
          </a:xfrm>
          <a:prstGeom prst="upArrow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395288" y="4651375"/>
            <a:ext cx="1143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8313" y="5589588"/>
            <a:ext cx="1143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Up-Down Arrow 12"/>
          <p:cNvSpPr/>
          <p:nvPr/>
        </p:nvSpPr>
        <p:spPr>
          <a:xfrm>
            <a:off x="684213" y="4652963"/>
            <a:ext cx="484187" cy="914400"/>
          </a:xfrm>
          <a:prstGeom prst="upDownArrow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7" grpId="0" animBg="1"/>
      <p:bldP spid="7" grpId="1" animBg="1"/>
      <p:bldP spid="10" grpId="0" animBg="1"/>
      <p:bldP spid="10" grpId="1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11731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 rtl="1"/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400" dirty="0" smtClean="0">
                <a:solidFill>
                  <a:srgbClr val="C00000"/>
                </a:solidFill>
                <a:cs typeface="B Titr" pitchFamily="2" charset="-78"/>
              </a:rPr>
              <a:t> حدود استاندارد </a:t>
            </a:r>
            <a: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</a:br>
            <a:r>
              <a:rPr lang="fa-IR" sz="2200" dirty="0" smtClean="0">
                <a:solidFill>
                  <a:schemeClr val="dk1"/>
                </a:solidFill>
                <a:latin typeface="+mn-lt"/>
                <a:ea typeface="+mn-ea"/>
                <a:cs typeface="B Titr" pitchFamily="2" charset="-78"/>
              </a:rPr>
              <a:t>استاندارد می تواند کیفی باشد دراینصورت: </a:t>
            </a:r>
            <a:r>
              <a:rPr lang="en-US" sz="3200" dirty="0" smtClean="0">
                <a:cs typeface="2  Titr" pitchFamily="2" charset="-78"/>
              </a:rPr>
              <a:t/>
            </a:r>
            <a:br>
              <a:rPr lang="en-US" sz="3200" dirty="0" smtClean="0">
                <a:cs typeface="2  Titr" pitchFamily="2" charset="-78"/>
              </a:rPr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algn="r" rtl="1">
              <a:buNone/>
            </a:pPr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*تعیین حدقابل قبول استاندارد ضرورت دارد. </a:t>
            </a:r>
          </a:p>
          <a:p>
            <a:pPr lvl="1" algn="r" rtl="1">
              <a:buNone/>
            </a:pPr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/>
            </a:r>
            <a:b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*احتمال دارد بعضی از استانداردهای کیفی سطح بندی شده باشد مثل ضعیف، متوسط و قوی </a:t>
            </a:r>
            <a:endParaRPr lang="en-US" sz="18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lvl="1" algn="r" rtl="1">
              <a:buNone/>
            </a:pPr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/>
            </a:r>
            <a:b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18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*در عین اینکه این استاندارد عددی نیست ولی قابل درجه بندی کیفی است. در این حالت حداقل قابل قبول بصورت کیفی تعیین می شود مثلا متوسط به بالا. </a:t>
            </a:r>
            <a:endParaRPr lang="en-US" sz="1800" b="1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endParaRPr lang="en-US" dirty="0"/>
          </a:p>
        </p:txBody>
      </p:sp>
      <p:pic>
        <p:nvPicPr>
          <p:cNvPr id="9" name="Picture 8" descr="540795_8OE3W75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3810000"/>
            <a:ext cx="2514600" cy="2514600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</TotalTime>
  <Words>788</Words>
  <Application>Microsoft Office PowerPoint</Application>
  <PresentationFormat>On-screen Show (4:3)</PresentationFormat>
  <Paragraphs>143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Oriel</vt:lpstr>
      <vt:lpstr>Slide 1</vt:lpstr>
      <vt:lpstr>شاخصهای عملکردی بیمارستان</vt:lpstr>
      <vt:lpstr>اطلاعات در بیمارستان</vt:lpstr>
      <vt:lpstr>Slide 4</vt:lpstr>
      <vt:lpstr>Slide 5</vt:lpstr>
      <vt:lpstr>Slide 6</vt:lpstr>
      <vt:lpstr>استاندارد:</vt:lpstr>
      <vt:lpstr>حدود استاندارد   استاندارد از نظر اندازه گیری می تواند کمی باشد  در اینصورت : </vt:lpstr>
      <vt:lpstr>      حدود استاندارد  استاندارد می تواند کیفی باشد دراینصورت:  </vt:lpstr>
      <vt:lpstr>ارتباط شاخص و استاندارد</vt:lpstr>
      <vt:lpstr>اصولی در خصوص شاخص نویسی</vt:lpstr>
      <vt:lpstr>حالات مختلف شاخص :</vt:lpstr>
      <vt:lpstr>Slide 13</vt:lpstr>
      <vt:lpstr>Slide 14</vt:lpstr>
      <vt:lpstr>طبقه بندي شاخص ھا</vt:lpstr>
      <vt:lpstr>طبقه بندي شاخص ھا</vt:lpstr>
      <vt:lpstr>شاخص ها ي پایش </vt:lpstr>
      <vt:lpstr> شاخص هاي ارزیابي  شاخص هاي ارزیابي شاخص هایي هستند كه خروجي ها  و هدف نهایي را میسنجند یا به عبارتي به اندازه گیري آنچه درپایان یك برنامه ریزي حاصل میشود میپردازد</vt:lpstr>
      <vt:lpstr>اجزاء كنترل</vt:lpstr>
      <vt:lpstr> معیار انتخاب شاخص ها</vt:lpstr>
      <vt:lpstr>شناسنامه شاخص </vt:lpstr>
      <vt:lpstr>مثال :فرایند رسیدگی به شکایات 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Azardokht</dc:creator>
  <cp:lastModifiedBy>mohamadrezapoor1</cp:lastModifiedBy>
  <cp:revision>221</cp:revision>
  <dcterms:created xsi:type="dcterms:W3CDTF">2012-07-16T18:23:22Z</dcterms:created>
  <dcterms:modified xsi:type="dcterms:W3CDTF">2013-10-02T07:58:43Z</dcterms:modified>
</cp:coreProperties>
</file>